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6"/>
  </p:notesMasterIdLst>
  <p:sldIdLst>
    <p:sldId id="256" r:id="rId2"/>
    <p:sldId id="257" r:id="rId3"/>
    <p:sldId id="271" r:id="rId4"/>
    <p:sldId id="273" r:id="rId5"/>
    <p:sldId id="260" r:id="rId6"/>
    <p:sldId id="274" r:id="rId7"/>
    <p:sldId id="261" r:id="rId8"/>
    <p:sldId id="275" r:id="rId9"/>
    <p:sldId id="262" r:id="rId10"/>
    <p:sldId id="263" r:id="rId11"/>
    <p:sldId id="276" r:id="rId12"/>
    <p:sldId id="277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55D2A-F430-419D-BA63-348A4F7449CC}" v="4" dt="2025-10-04T12:01:05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é Springael" userId="d1d537c6a1cb2f57" providerId="LiveId" clId="{A6451E26-F588-4780-B372-48A2371136A3}"/>
    <pc:docChg chg="custSel delSld modSld">
      <pc:chgData name="René Springael" userId="d1d537c6a1cb2f57" providerId="LiveId" clId="{A6451E26-F588-4780-B372-48A2371136A3}" dt="2025-07-07T11:28:42.402" v="555" actId="478"/>
      <pc:docMkLst>
        <pc:docMk/>
      </pc:docMkLst>
      <pc:sldChg chg="addSp delSp modSp mod">
        <pc:chgData name="René Springael" userId="d1d537c6a1cb2f57" providerId="LiveId" clId="{A6451E26-F588-4780-B372-48A2371136A3}" dt="2025-07-07T11:28:42.402" v="555" actId="478"/>
        <pc:sldMkLst>
          <pc:docMk/>
          <pc:sldMk cId="230358779" sldId="256"/>
        </pc:sldMkLst>
      </pc:sldChg>
      <pc:sldChg chg="modSp mod">
        <pc:chgData name="René Springael" userId="d1d537c6a1cb2f57" providerId="LiveId" clId="{A6451E26-F588-4780-B372-48A2371136A3}" dt="2025-07-07T11:00:23.628" v="101" actId="20577"/>
        <pc:sldMkLst>
          <pc:docMk/>
          <pc:sldMk cId="3142123752" sldId="257"/>
        </pc:sldMkLst>
      </pc:sldChg>
      <pc:sldChg chg="del">
        <pc:chgData name="René Springael" userId="d1d537c6a1cb2f57" providerId="LiveId" clId="{A6451E26-F588-4780-B372-48A2371136A3}" dt="2025-07-07T11:04:28.442" v="324" actId="47"/>
        <pc:sldMkLst>
          <pc:docMk/>
          <pc:sldMk cId="874810613" sldId="259"/>
        </pc:sldMkLst>
      </pc:sldChg>
      <pc:sldChg chg="modSp mod modAnim">
        <pc:chgData name="René Springael" userId="d1d537c6a1cb2f57" providerId="LiveId" clId="{A6451E26-F588-4780-B372-48A2371136A3}" dt="2025-07-07T11:03:59.744" v="323" actId="27636"/>
        <pc:sldMkLst>
          <pc:docMk/>
          <pc:sldMk cId="1068783332" sldId="260"/>
        </pc:sldMkLst>
      </pc:sldChg>
      <pc:sldChg chg="modSp">
        <pc:chgData name="René Springael" userId="d1d537c6a1cb2f57" providerId="LiveId" clId="{A6451E26-F588-4780-B372-48A2371136A3}" dt="2025-07-07T11:06:22.113" v="452" actId="20577"/>
        <pc:sldMkLst>
          <pc:docMk/>
          <pc:sldMk cId="3158360151" sldId="261"/>
        </pc:sldMkLst>
      </pc:sldChg>
      <pc:sldChg chg="modSp mod">
        <pc:chgData name="René Springael" userId="d1d537c6a1cb2f57" providerId="LiveId" clId="{A6451E26-F588-4780-B372-48A2371136A3}" dt="2025-07-07T11:08:02.053" v="487" actId="20577"/>
        <pc:sldMkLst>
          <pc:docMk/>
          <pc:sldMk cId="3734258099" sldId="262"/>
        </pc:sldMkLst>
      </pc:sldChg>
      <pc:sldChg chg="modSp mod">
        <pc:chgData name="René Springael" userId="d1d537c6a1cb2f57" providerId="LiveId" clId="{A6451E26-F588-4780-B372-48A2371136A3}" dt="2025-07-07T11:09:28.529" v="530" actId="20577"/>
        <pc:sldMkLst>
          <pc:docMk/>
          <pc:sldMk cId="4201673280" sldId="263"/>
        </pc:sldMkLst>
      </pc:sldChg>
      <pc:sldChg chg="addSp delSp modSp mod">
        <pc:chgData name="René Springael" userId="d1d537c6a1cb2f57" providerId="LiveId" clId="{A6451E26-F588-4780-B372-48A2371136A3}" dt="2025-07-07T11:27:28.796" v="554" actId="1076"/>
        <pc:sldMkLst>
          <pc:docMk/>
          <pc:sldMk cId="3254815979" sldId="265"/>
        </pc:sldMkLst>
      </pc:sldChg>
      <pc:sldChg chg="del">
        <pc:chgData name="René Springael" userId="d1d537c6a1cb2f57" providerId="LiveId" clId="{A6451E26-F588-4780-B372-48A2371136A3}" dt="2025-07-07T11:09:38.671" v="532" actId="47"/>
        <pc:sldMkLst>
          <pc:docMk/>
          <pc:sldMk cId="4278624065" sldId="266"/>
        </pc:sldMkLst>
      </pc:sldChg>
      <pc:sldChg chg="del">
        <pc:chgData name="René Springael" userId="d1d537c6a1cb2f57" providerId="LiveId" clId="{A6451E26-F588-4780-B372-48A2371136A3}" dt="2025-07-07T11:09:41.565" v="534" actId="47"/>
        <pc:sldMkLst>
          <pc:docMk/>
          <pc:sldMk cId="1798690620" sldId="267"/>
        </pc:sldMkLst>
      </pc:sldChg>
      <pc:sldChg chg="del">
        <pc:chgData name="René Springael" userId="d1d537c6a1cb2f57" providerId="LiveId" clId="{A6451E26-F588-4780-B372-48A2371136A3}" dt="2025-07-07T11:09:39.941" v="533" actId="47"/>
        <pc:sldMkLst>
          <pc:docMk/>
          <pc:sldMk cId="3904584189" sldId="268"/>
        </pc:sldMkLst>
      </pc:sldChg>
      <pc:sldChg chg="del">
        <pc:chgData name="René Springael" userId="d1d537c6a1cb2f57" providerId="LiveId" clId="{A6451E26-F588-4780-B372-48A2371136A3}" dt="2025-07-07T11:09:37.084" v="531" actId="47"/>
        <pc:sldMkLst>
          <pc:docMk/>
          <pc:sldMk cId="1464308989" sldId="270"/>
        </pc:sldMkLst>
      </pc:sldChg>
      <pc:sldChg chg="modSp modAnim">
        <pc:chgData name="René Springael" userId="d1d537c6a1cb2f57" providerId="LiveId" clId="{A6451E26-F588-4780-B372-48A2371136A3}" dt="2025-07-07T11:08:53.179" v="512" actId="20577"/>
        <pc:sldMkLst>
          <pc:docMk/>
          <pc:sldMk cId="1779754946" sldId="271"/>
        </pc:sldMkLst>
      </pc:sldChg>
    </pc:docChg>
  </pc:docChgLst>
  <pc:docChgLst>
    <pc:chgData name="René Springael" userId="d1d537c6a1cb2f57" providerId="LiveId" clId="{B6D9501F-0123-4FE2-94F9-DDEE8E074AEB}"/>
    <pc:docChg chg="undo custSel addSld delSld modSld">
      <pc:chgData name="René Springael" userId="d1d537c6a1cb2f57" providerId="LiveId" clId="{B6D9501F-0123-4FE2-94F9-DDEE8E074AEB}" dt="2025-09-05T15:24:49.647" v="1988" actId="20577"/>
      <pc:docMkLst>
        <pc:docMk/>
      </pc:docMkLst>
      <pc:sldChg chg="modAnim">
        <pc:chgData name="René Springael" userId="d1d537c6a1cb2f57" providerId="LiveId" clId="{B6D9501F-0123-4FE2-94F9-DDEE8E074AEB}" dt="2025-09-02T14:23:42.813" v="1530"/>
        <pc:sldMkLst>
          <pc:docMk/>
          <pc:sldMk cId="3142123752" sldId="257"/>
        </pc:sldMkLst>
      </pc:sldChg>
      <pc:sldChg chg="modSp modAnim">
        <pc:chgData name="René Springael" userId="d1d537c6a1cb2f57" providerId="LiveId" clId="{B6D9501F-0123-4FE2-94F9-DDEE8E074AEB}" dt="2025-08-29T15:32:19.443" v="198" actId="20577"/>
        <pc:sldMkLst>
          <pc:docMk/>
          <pc:sldMk cId="1068783332" sldId="260"/>
        </pc:sldMkLst>
      </pc:sldChg>
      <pc:sldChg chg="modSp mod modAnim">
        <pc:chgData name="René Springael" userId="d1d537c6a1cb2f57" providerId="LiveId" clId="{B6D9501F-0123-4FE2-94F9-DDEE8E074AEB}" dt="2025-09-01T17:58:29.608" v="1284" actId="5793"/>
        <pc:sldMkLst>
          <pc:docMk/>
          <pc:sldMk cId="3158360151" sldId="261"/>
        </pc:sldMkLst>
      </pc:sldChg>
      <pc:sldChg chg="modSp mod modAnim">
        <pc:chgData name="René Springael" userId="d1d537c6a1cb2f57" providerId="LiveId" clId="{B6D9501F-0123-4FE2-94F9-DDEE8E074AEB}" dt="2025-09-02T14:34:18.472" v="1790"/>
        <pc:sldMkLst>
          <pc:docMk/>
          <pc:sldMk cId="3734258099" sldId="262"/>
        </pc:sldMkLst>
      </pc:sldChg>
      <pc:sldChg chg="modSp mod modAnim">
        <pc:chgData name="René Springael" userId="d1d537c6a1cb2f57" providerId="LiveId" clId="{B6D9501F-0123-4FE2-94F9-DDEE8E074AEB}" dt="2025-09-02T14:35:08.797" v="1797"/>
        <pc:sldMkLst>
          <pc:docMk/>
          <pc:sldMk cId="4201673280" sldId="263"/>
        </pc:sldMkLst>
      </pc:sldChg>
      <pc:sldChg chg="modSp mod">
        <pc:chgData name="René Springael" userId="d1d537c6a1cb2f57" providerId="LiveId" clId="{B6D9501F-0123-4FE2-94F9-DDEE8E074AEB}" dt="2025-09-01T17:51:37.139" v="1146" actId="1076"/>
        <pc:sldMkLst>
          <pc:docMk/>
          <pc:sldMk cId="3254815979" sldId="265"/>
        </pc:sldMkLst>
      </pc:sldChg>
      <pc:sldChg chg="modSp mod modAnim">
        <pc:chgData name="René Springael" userId="d1d537c6a1cb2f57" providerId="LiveId" clId="{B6D9501F-0123-4FE2-94F9-DDEE8E074AEB}" dt="2025-09-02T14:28:39.867" v="1673" actId="1076"/>
        <pc:sldMkLst>
          <pc:docMk/>
          <pc:sldMk cId="1779754946" sldId="271"/>
        </pc:sldMkLst>
      </pc:sldChg>
      <pc:sldChg chg="new del">
        <pc:chgData name="René Springael" userId="d1d537c6a1cb2f57" providerId="LiveId" clId="{B6D9501F-0123-4FE2-94F9-DDEE8E074AEB}" dt="2025-08-29T15:23:40.140" v="2" actId="47"/>
        <pc:sldMkLst>
          <pc:docMk/>
          <pc:sldMk cId="4068914499" sldId="272"/>
        </pc:sldMkLst>
      </pc:sldChg>
      <pc:sldChg chg="modSp add mod modAnim">
        <pc:chgData name="René Springael" userId="d1d537c6a1cb2f57" providerId="LiveId" clId="{B6D9501F-0123-4FE2-94F9-DDEE8E074AEB}" dt="2025-09-05T14:56:55.089" v="1800" actId="20577"/>
        <pc:sldMkLst>
          <pc:docMk/>
          <pc:sldMk cId="3660606254" sldId="273"/>
        </pc:sldMkLst>
        <pc:spChg chg="mod">
          <ac:chgData name="René Springael" userId="d1d537c6a1cb2f57" providerId="LiveId" clId="{B6D9501F-0123-4FE2-94F9-DDEE8E074AEB}" dt="2025-09-05T14:56:55.089" v="1800" actId="20577"/>
          <ac:spMkLst>
            <pc:docMk/>
            <pc:sldMk cId="3660606254" sldId="273"/>
            <ac:spMk id="3" creationId="{A6C84A44-B727-550C-6D6A-86AAE8F54A57}"/>
          </ac:spMkLst>
        </pc:spChg>
      </pc:sldChg>
      <pc:sldChg chg="modSp add mod modAnim">
        <pc:chgData name="René Springael" userId="d1d537c6a1cb2f57" providerId="LiveId" clId="{B6D9501F-0123-4FE2-94F9-DDEE8E074AEB}" dt="2025-09-05T15:14:07.021" v="1964" actId="313"/>
        <pc:sldMkLst>
          <pc:docMk/>
          <pc:sldMk cId="3280228248" sldId="274"/>
        </pc:sldMkLst>
        <pc:spChg chg="mod">
          <ac:chgData name="René Springael" userId="d1d537c6a1cb2f57" providerId="LiveId" clId="{B6D9501F-0123-4FE2-94F9-DDEE8E074AEB}" dt="2025-09-05T15:14:07.021" v="1964" actId="313"/>
          <ac:spMkLst>
            <pc:docMk/>
            <pc:sldMk cId="3280228248" sldId="274"/>
            <ac:spMk id="3" creationId="{BB518BFF-6D4E-B283-958E-F19A5909AF3E}"/>
          </ac:spMkLst>
        </pc:spChg>
      </pc:sldChg>
      <pc:sldChg chg="modSp add mod modAnim">
        <pc:chgData name="René Springael" userId="d1d537c6a1cb2f57" providerId="LiveId" clId="{B6D9501F-0123-4FE2-94F9-DDEE8E074AEB}" dt="2025-09-05T15:24:49.647" v="1988" actId="20577"/>
        <pc:sldMkLst>
          <pc:docMk/>
          <pc:sldMk cId="1686635266" sldId="275"/>
        </pc:sldMkLst>
        <pc:spChg chg="mod">
          <ac:chgData name="René Springael" userId="d1d537c6a1cb2f57" providerId="LiveId" clId="{B6D9501F-0123-4FE2-94F9-DDEE8E074AEB}" dt="2025-09-05T15:24:49.647" v="1988" actId="20577"/>
          <ac:spMkLst>
            <pc:docMk/>
            <pc:sldMk cId="1686635266" sldId="275"/>
            <ac:spMk id="3" creationId="{62EA50D8-0894-1429-B063-599F29489E66}"/>
          </ac:spMkLst>
        </pc:spChg>
      </pc:sldChg>
    </pc:docChg>
  </pc:docChgLst>
  <pc:docChgLst>
    <pc:chgData name="René Springael" userId="d1d537c6a1cb2f57" providerId="LiveId" clId="{18E720FD-1023-49BA-AFAD-7CFB6C450618}"/>
    <pc:docChg chg="custSel modSld">
      <pc:chgData name="René Springael" userId="d1d537c6a1cb2f57" providerId="LiveId" clId="{18E720FD-1023-49BA-AFAD-7CFB6C450618}" dt="2025-08-06T07:47:43.406" v="123" actId="20577"/>
      <pc:docMkLst>
        <pc:docMk/>
      </pc:docMkLst>
      <pc:sldChg chg="addSp modSp mod">
        <pc:chgData name="René Springael" userId="d1d537c6a1cb2f57" providerId="LiveId" clId="{18E720FD-1023-49BA-AFAD-7CFB6C450618}" dt="2025-08-06T07:47:43.406" v="123" actId="20577"/>
        <pc:sldMkLst>
          <pc:docMk/>
          <pc:sldMk cId="3142123752" sldId="257"/>
        </pc:sldMkLst>
      </pc:sldChg>
      <pc:sldChg chg="addSp modSp mod modAnim">
        <pc:chgData name="René Springael" userId="d1d537c6a1cb2f57" providerId="LiveId" clId="{18E720FD-1023-49BA-AFAD-7CFB6C450618}" dt="2025-08-06T07:39:44.688" v="99" actId="20577"/>
        <pc:sldMkLst>
          <pc:docMk/>
          <pc:sldMk cId="1068783332" sldId="260"/>
        </pc:sldMkLst>
      </pc:sldChg>
      <pc:sldChg chg="addSp modSp mod modAnim">
        <pc:chgData name="René Springael" userId="d1d537c6a1cb2f57" providerId="LiveId" clId="{18E720FD-1023-49BA-AFAD-7CFB6C450618}" dt="2025-08-06T07:42:32.288" v="113" actId="20577"/>
        <pc:sldMkLst>
          <pc:docMk/>
          <pc:sldMk cId="3158360151" sldId="261"/>
        </pc:sldMkLst>
      </pc:sldChg>
      <pc:sldChg chg="modSp mod">
        <pc:chgData name="René Springael" userId="d1d537c6a1cb2f57" providerId="LiveId" clId="{18E720FD-1023-49BA-AFAD-7CFB6C450618}" dt="2025-08-06T07:36:52.098" v="91"/>
        <pc:sldMkLst>
          <pc:docMk/>
          <pc:sldMk cId="3734258099" sldId="262"/>
        </pc:sldMkLst>
      </pc:sldChg>
      <pc:sldChg chg="addSp modSp mod">
        <pc:chgData name="René Springael" userId="d1d537c6a1cb2f57" providerId="LiveId" clId="{18E720FD-1023-49BA-AFAD-7CFB6C450618}" dt="2025-08-06T07:29:23.122" v="38" actId="1076"/>
        <pc:sldMkLst>
          <pc:docMk/>
          <pc:sldMk cId="4201673280" sldId="263"/>
        </pc:sldMkLst>
      </pc:sldChg>
      <pc:sldChg chg="addSp modSp">
        <pc:chgData name="René Springael" userId="d1d537c6a1cb2f57" providerId="LiveId" clId="{18E720FD-1023-49BA-AFAD-7CFB6C450618}" dt="2025-08-06T07:29:32.640" v="39"/>
        <pc:sldMkLst>
          <pc:docMk/>
          <pc:sldMk cId="757995750" sldId="264"/>
        </pc:sldMkLst>
      </pc:sldChg>
      <pc:sldChg chg="addSp modSp">
        <pc:chgData name="René Springael" userId="d1d537c6a1cb2f57" providerId="LiveId" clId="{18E720FD-1023-49BA-AFAD-7CFB6C450618}" dt="2025-08-06T07:29:38.456" v="40"/>
        <pc:sldMkLst>
          <pc:docMk/>
          <pc:sldMk cId="3254815979" sldId="265"/>
        </pc:sldMkLst>
      </pc:sldChg>
      <pc:sldChg chg="addSp modSp mod">
        <pc:chgData name="René Springael" userId="d1d537c6a1cb2f57" providerId="LiveId" clId="{18E720FD-1023-49BA-AFAD-7CFB6C450618}" dt="2025-08-06T07:28:15.191" v="29" actId="1076"/>
        <pc:sldMkLst>
          <pc:docMk/>
          <pc:sldMk cId="1779754946" sldId="271"/>
        </pc:sldMkLst>
      </pc:sldChg>
    </pc:docChg>
  </pc:docChgLst>
  <pc:docChgLst>
    <pc:chgData name="René Springael" userId="d1d537c6a1cb2f57" providerId="LiveId" clId="{1E1B07C3-DC11-400F-98C4-F7297D80F244}"/>
    <pc:docChg chg="undo custSel addSld delSld modSld">
      <pc:chgData name="René Springael" userId="d1d537c6a1cb2f57" providerId="LiveId" clId="{1E1B07C3-DC11-400F-98C4-F7297D80F244}" dt="2025-10-04T12:01:05.479" v="995" actId="20577"/>
      <pc:docMkLst>
        <pc:docMk/>
      </pc:docMkLst>
      <pc:sldChg chg="modSp">
        <pc:chgData name="René Springael" userId="d1d537c6a1cb2f57" providerId="LiveId" clId="{1E1B07C3-DC11-400F-98C4-F7297D80F244}" dt="2025-10-04T12:01:05.479" v="995" actId="20577"/>
        <pc:sldMkLst>
          <pc:docMk/>
          <pc:sldMk cId="1068783332" sldId="260"/>
        </pc:sldMkLst>
        <pc:spChg chg="mod">
          <ac:chgData name="René Springael" userId="d1d537c6a1cb2f57" providerId="LiveId" clId="{1E1B07C3-DC11-400F-98C4-F7297D80F244}" dt="2025-10-04T12:01:05.479" v="995" actId="20577"/>
          <ac:spMkLst>
            <pc:docMk/>
            <pc:sldMk cId="1068783332" sldId="260"/>
            <ac:spMk id="3" creationId="{868C28B8-FD7F-10F8-3021-4B9C567CB0A0}"/>
          </ac:spMkLst>
        </pc:spChg>
      </pc:sldChg>
      <pc:sldChg chg="modSp mod modAnim">
        <pc:chgData name="René Springael" userId="d1d537c6a1cb2f57" providerId="LiveId" clId="{1E1B07C3-DC11-400F-98C4-F7297D80F244}" dt="2025-09-19T05:41:20.407" v="926" actId="20577"/>
        <pc:sldMkLst>
          <pc:docMk/>
          <pc:sldMk cId="3734258099" sldId="262"/>
        </pc:sldMkLst>
        <pc:spChg chg="mod">
          <ac:chgData name="René Springael" userId="d1d537c6a1cb2f57" providerId="LiveId" clId="{1E1B07C3-DC11-400F-98C4-F7297D80F244}" dt="2025-09-19T05:41:20.407" v="926" actId="20577"/>
          <ac:spMkLst>
            <pc:docMk/>
            <pc:sldMk cId="3734258099" sldId="262"/>
            <ac:spMk id="3" creationId="{868C28B8-FD7F-10F8-3021-4B9C567CB0A0}"/>
          </ac:spMkLst>
        </pc:spChg>
      </pc:sldChg>
      <pc:sldChg chg="modSp mod modAnim">
        <pc:chgData name="René Springael" userId="d1d537c6a1cb2f57" providerId="LiveId" clId="{1E1B07C3-DC11-400F-98C4-F7297D80F244}" dt="2025-09-19T11:08:52.056" v="989" actId="2710"/>
        <pc:sldMkLst>
          <pc:docMk/>
          <pc:sldMk cId="4201673280" sldId="263"/>
        </pc:sldMkLst>
        <pc:spChg chg="mod">
          <ac:chgData name="René Springael" userId="d1d537c6a1cb2f57" providerId="LiveId" clId="{1E1B07C3-DC11-400F-98C4-F7297D80F244}" dt="2025-09-19T11:08:52.056" v="989" actId="2710"/>
          <ac:spMkLst>
            <pc:docMk/>
            <pc:sldMk cId="4201673280" sldId="263"/>
            <ac:spMk id="3" creationId="{868C28B8-FD7F-10F8-3021-4B9C567CB0A0}"/>
          </ac:spMkLst>
        </pc:spChg>
      </pc:sldChg>
      <pc:sldChg chg="modSp mod modAnim">
        <pc:chgData name="René Springael" userId="d1d537c6a1cb2f57" providerId="LiveId" clId="{1E1B07C3-DC11-400F-98C4-F7297D80F244}" dt="2025-09-18T17:31:07.264" v="894" actId="122"/>
        <pc:sldMkLst>
          <pc:docMk/>
          <pc:sldMk cId="757995750" sldId="264"/>
        </pc:sldMkLst>
        <pc:spChg chg="mod">
          <ac:chgData name="René Springael" userId="d1d537c6a1cb2f57" providerId="LiveId" clId="{1E1B07C3-DC11-400F-98C4-F7297D80F244}" dt="2025-09-18T17:31:07.264" v="894" actId="122"/>
          <ac:spMkLst>
            <pc:docMk/>
            <pc:sldMk cId="757995750" sldId="264"/>
            <ac:spMk id="2" creationId="{A43AD268-8C5A-715E-2F2A-1F38DA7EFC5E}"/>
          </ac:spMkLst>
        </pc:spChg>
      </pc:sldChg>
      <pc:sldChg chg="modSp">
        <pc:chgData name="René Springael" userId="d1d537c6a1cb2f57" providerId="LiveId" clId="{1E1B07C3-DC11-400F-98C4-F7297D80F244}" dt="2025-09-19T05:46:34.889" v="953" actId="113"/>
        <pc:sldMkLst>
          <pc:docMk/>
          <pc:sldMk cId="1779754946" sldId="271"/>
        </pc:sldMkLst>
        <pc:spChg chg="mod">
          <ac:chgData name="René Springael" userId="d1d537c6a1cb2f57" providerId="LiveId" clId="{1E1B07C3-DC11-400F-98C4-F7297D80F244}" dt="2025-09-19T05:46:34.889" v="953" actId="113"/>
          <ac:spMkLst>
            <pc:docMk/>
            <pc:sldMk cId="1779754946" sldId="271"/>
            <ac:spMk id="3" creationId="{830E2430-8A07-EB7D-505A-B6AD603EB9FA}"/>
          </ac:spMkLst>
        </pc:spChg>
      </pc:sldChg>
      <pc:sldChg chg="modSp mod modAnim">
        <pc:chgData name="René Springael" userId="d1d537c6a1cb2f57" providerId="LiveId" clId="{1E1B07C3-DC11-400F-98C4-F7297D80F244}" dt="2025-09-17T13:44:15.249" v="711" actId="27636"/>
        <pc:sldMkLst>
          <pc:docMk/>
          <pc:sldMk cId="3660606254" sldId="273"/>
        </pc:sldMkLst>
        <pc:spChg chg="mod">
          <ac:chgData name="René Springael" userId="d1d537c6a1cb2f57" providerId="LiveId" clId="{1E1B07C3-DC11-400F-98C4-F7297D80F244}" dt="2025-09-14T15:03:31.113" v="289" actId="1076"/>
          <ac:spMkLst>
            <pc:docMk/>
            <pc:sldMk cId="3660606254" sldId="273"/>
            <ac:spMk id="2" creationId="{7AE48C28-8D60-66CC-C7C7-88D63097FBC3}"/>
          </ac:spMkLst>
        </pc:spChg>
        <pc:spChg chg="mod">
          <ac:chgData name="René Springael" userId="d1d537c6a1cb2f57" providerId="LiveId" clId="{1E1B07C3-DC11-400F-98C4-F7297D80F244}" dt="2025-09-17T13:44:15.249" v="711" actId="27636"/>
          <ac:spMkLst>
            <pc:docMk/>
            <pc:sldMk cId="3660606254" sldId="273"/>
            <ac:spMk id="3" creationId="{A6C84A44-B727-550C-6D6A-86AAE8F54A57}"/>
          </ac:spMkLst>
        </pc:spChg>
        <pc:picChg chg="ord">
          <ac:chgData name="René Springael" userId="d1d537c6a1cb2f57" providerId="LiveId" clId="{1E1B07C3-DC11-400F-98C4-F7297D80F244}" dt="2025-09-15T06:08:59.299" v="419" actId="167"/>
          <ac:picMkLst>
            <pc:docMk/>
            <pc:sldMk cId="3660606254" sldId="273"/>
            <ac:picMk id="4" creationId="{47D232EE-A8E5-7BC1-6914-DDBF96650407}"/>
          </ac:picMkLst>
        </pc:picChg>
      </pc:sldChg>
      <pc:sldChg chg="modSp mod modAnim">
        <pc:chgData name="René Springael" userId="d1d537c6a1cb2f57" providerId="LiveId" clId="{1E1B07C3-DC11-400F-98C4-F7297D80F244}" dt="2025-09-17T13:48:31.474" v="733" actId="15"/>
        <pc:sldMkLst>
          <pc:docMk/>
          <pc:sldMk cId="3280228248" sldId="274"/>
        </pc:sldMkLst>
        <pc:spChg chg="mod">
          <ac:chgData name="René Springael" userId="d1d537c6a1cb2f57" providerId="LiveId" clId="{1E1B07C3-DC11-400F-98C4-F7297D80F244}" dt="2025-09-17T13:48:31.474" v="733" actId="15"/>
          <ac:spMkLst>
            <pc:docMk/>
            <pc:sldMk cId="3280228248" sldId="274"/>
            <ac:spMk id="3" creationId="{BB518BFF-6D4E-B283-958E-F19A5909AF3E}"/>
          </ac:spMkLst>
        </pc:spChg>
        <pc:picChg chg="mod ord">
          <ac:chgData name="René Springael" userId="d1d537c6a1cb2f57" providerId="LiveId" clId="{1E1B07C3-DC11-400F-98C4-F7297D80F244}" dt="2025-09-17T13:42:11.024" v="649" actId="1076"/>
          <ac:picMkLst>
            <pc:docMk/>
            <pc:sldMk cId="3280228248" sldId="274"/>
            <ac:picMk id="4" creationId="{08AC968F-877A-EAAB-47D2-1A9D4DCD5432}"/>
          </ac:picMkLst>
        </pc:picChg>
      </pc:sldChg>
      <pc:sldChg chg="modSp mod modAnim">
        <pc:chgData name="René Springael" userId="d1d537c6a1cb2f57" providerId="LiveId" clId="{1E1B07C3-DC11-400F-98C4-F7297D80F244}" dt="2025-09-19T05:40:44.823" v="915" actId="6549"/>
        <pc:sldMkLst>
          <pc:docMk/>
          <pc:sldMk cId="1686635266" sldId="275"/>
        </pc:sldMkLst>
        <pc:spChg chg="mod">
          <ac:chgData name="René Springael" userId="d1d537c6a1cb2f57" providerId="LiveId" clId="{1E1B07C3-DC11-400F-98C4-F7297D80F244}" dt="2025-09-17T13:46:30.168" v="722" actId="1076"/>
          <ac:spMkLst>
            <pc:docMk/>
            <pc:sldMk cId="1686635266" sldId="275"/>
            <ac:spMk id="2" creationId="{951CF2F1-618C-4013-5BBF-5EA0FFCF3233}"/>
          </ac:spMkLst>
        </pc:spChg>
        <pc:spChg chg="mod">
          <ac:chgData name="René Springael" userId="d1d537c6a1cb2f57" providerId="LiveId" clId="{1E1B07C3-DC11-400F-98C4-F7297D80F244}" dt="2025-09-19T05:40:44.823" v="915" actId="6549"/>
          <ac:spMkLst>
            <pc:docMk/>
            <pc:sldMk cId="1686635266" sldId="275"/>
            <ac:spMk id="3" creationId="{62EA50D8-0894-1429-B063-599F29489E66}"/>
          </ac:spMkLst>
        </pc:spChg>
      </pc:sldChg>
      <pc:sldChg chg="modSp new del mod">
        <pc:chgData name="René Springael" userId="d1d537c6a1cb2f57" providerId="LiveId" clId="{1E1B07C3-DC11-400F-98C4-F7297D80F244}" dt="2025-09-15T06:07:43.265" v="411" actId="47"/>
        <pc:sldMkLst>
          <pc:docMk/>
          <pc:sldMk cId="310833571" sldId="276"/>
        </pc:sldMkLst>
      </pc:sldChg>
      <pc:sldChg chg="addSp delSp modSp add mod modAnim">
        <pc:chgData name="René Springael" userId="d1d537c6a1cb2f57" providerId="LiveId" clId="{1E1B07C3-DC11-400F-98C4-F7297D80F244}" dt="2025-09-19T05:44:31.701" v="942" actId="15"/>
        <pc:sldMkLst>
          <pc:docMk/>
          <pc:sldMk cId="1967127445" sldId="276"/>
        </pc:sldMkLst>
        <pc:spChg chg="mod">
          <ac:chgData name="René Springael" userId="d1d537c6a1cb2f57" providerId="LiveId" clId="{1E1B07C3-DC11-400F-98C4-F7297D80F244}" dt="2025-09-19T05:44:31.701" v="942" actId="15"/>
          <ac:spMkLst>
            <pc:docMk/>
            <pc:sldMk cId="1967127445" sldId="276"/>
            <ac:spMk id="3" creationId="{B6FCF25A-87F7-67FE-9F84-0C372D650212}"/>
          </ac:spMkLst>
        </pc:spChg>
      </pc:sldChg>
      <pc:sldChg chg="delSp modSp new mod">
        <pc:chgData name="René Springael" userId="d1d537c6a1cb2f57" providerId="LiveId" clId="{1E1B07C3-DC11-400F-98C4-F7297D80F244}" dt="2025-09-18T17:30:13.413" v="889" actId="15"/>
        <pc:sldMkLst>
          <pc:docMk/>
          <pc:sldMk cId="1500747099" sldId="277"/>
        </pc:sldMkLst>
        <pc:spChg chg="mod">
          <ac:chgData name="René Springael" userId="d1d537c6a1cb2f57" providerId="LiveId" clId="{1E1B07C3-DC11-400F-98C4-F7297D80F244}" dt="2025-09-18T17:30:13.413" v="889" actId="15"/>
          <ac:spMkLst>
            <pc:docMk/>
            <pc:sldMk cId="1500747099" sldId="277"/>
            <ac:spMk id="3" creationId="{89BE3032-2369-67E1-1265-D45B87A685C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55C01-8696-4CBD-BE25-EB507D92B96E}" type="datetimeFigureOut">
              <a:rPr lang="nl-NL" smtClean="0"/>
              <a:t>4-10-2025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4F022-577E-4EEE-AE8D-FC1DA16C8B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8700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A4F022-577E-4EEE-AE8D-FC1DA16C8BB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590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250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5049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2440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44515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9008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1496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79526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3299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252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0626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876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4932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5623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5985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8483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474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AD9D2-7A5A-494E-9D93-1375CD7F7068}" type="datetimeFigureOut">
              <a:rPr lang="nl-BE" smtClean="0"/>
              <a:t>4/10/2025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2328B3-D82B-4699-A9DB-D8D4F739060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5181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pp-neos-prd.azurewebsites.net/laakdal/fotoalbu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0761E2-6501-FFA6-7DC9-DE0C3FD19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053" y="1761509"/>
            <a:ext cx="9144000" cy="2306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nl-BE" sz="7200" b="1" dirty="0">
                <a:solidFill>
                  <a:schemeClr val="accent2">
                    <a:lumMod val="75000"/>
                  </a:schemeClr>
                </a:solidFill>
                <a:latin typeface="Barlow" panose="00000500000000000000" pitchFamily="2" charset="0"/>
              </a:rPr>
              <a:t>Van Harte Welkom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39D8364-6C12-BB0F-6EEB-81069BA64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7968" y="3851567"/>
            <a:ext cx="5093592" cy="1644008"/>
          </a:xfrm>
        </p:spPr>
        <p:txBody>
          <a:bodyPr>
            <a:noAutofit/>
          </a:bodyPr>
          <a:lstStyle/>
          <a:p>
            <a:r>
              <a:rPr lang="nl-BE" sz="7200" b="1" dirty="0">
                <a:solidFill>
                  <a:schemeClr val="accent2">
                    <a:lumMod val="75000"/>
                  </a:schemeClr>
                </a:solidFill>
                <a:latin typeface="Barlow" panose="00000500000000000000" pitchFamily="2" charset="0"/>
              </a:rPr>
              <a:t>Ledenfeest </a:t>
            </a:r>
          </a:p>
          <a:p>
            <a:r>
              <a:rPr lang="nl-BE" sz="5400" b="1" dirty="0">
                <a:solidFill>
                  <a:schemeClr val="accent2">
                    <a:lumMod val="75000"/>
                  </a:schemeClr>
                </a:solidFill>
                <a:latin typeface="Barlow" panose="00000500000000000000" pitchFamily="2" charset="0"/>
              </a:rPr>
              <a:t> </a:t>
            </a:r>
          </a:p>
        </p:txBody>
      </p:sp>
      <p:pic>
        <p:nvPicPr>
          <p:cNvPr id="2054" name="Picture 6" descr="ALgemene Leden Vergadering - Stormvogels">
            <a:extLst>
              <a:ext uri="{FF2B5EF4-FFF2-40B4-BE49-F238E27FC236}">
                <a16:creationId xmlns:a16="http://schemas.microsoft.com/office/drawing/2014/main" id="{4DB5BD06-3E88-3E1C-F061-DE6087C94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342" y="5008987"/>
            <a:ext cx="3698026" cy="184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981C4A58-8151-4039-7D18-82770AA037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68" y="-647544"/>
            <a:ext cx="4019938" cy="401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58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C14BB-D653-A4CE-3B41-816F9044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69244" y="-11289"/>
            <a:ext cx="11921067" cy="2009422"/>
          </a:xfrm>
        </p:spPr>
        <p:txBody>
          <a:bodyPr>
            <a:normAutofit fontScale="90000"/>
          </a:bodyPr>
          <a:lstStyle/>
          <a:p>
            <a:pPr algn="ctr"/>
            <a:r>
              <a:rPr lang="nl-BE" sz="7200" b="1" dirty="0">
                <a:solidFill>
                  <a:srgbClr val="002060"/>
                </a:solidFill>
                <a:latin typeface="Barlow" panose="00000500000000000000" pitchFamily="2" charset="0"/>
              </a:rPr>
              <a:t>Club info – Jaarprogramma 2025-2026</a:t>
            </a:r>
            <a:br>
              <a:rPr lang="nl-BE" sz="7200" b="1" dirty="0">
                <a:latin typeface="Barlow" panose="00000500000000000000" pitchFamily="2" charset="0"/>
              </a:rPr>
            </a:br>
            <a:br>
              <a:rPr lang="nl-BE" dirty="0">
                <a:latin typeface="Barlow" panose="00000500000000000000" pitchFamily="2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8C28B8-FD7F-10F8-3021-4B9C567CB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955" y="1868993"/>
            <a:ext cx="8596668" cy="4430659"/>
          </a:xfrm>
        </p:spPr>
        <p:txBody>
          <a:bodyPr>
            <a:normAutofit fontScale="92500" lnSpcReduction="10000"/>
          </a:bodyPr>
          <a:lstStyle/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Top 3</a:t>
            </a:r>
          </a:p>
          <a:p>
            <a:pPr lvl="1"/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Daguitstappen</a:t>
            </a:r>
          </a:p>
          <a:p>
            <a:pPr lvl="1"/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Voordrachten</a:t>
            </a:r>
          </a:p>
          <a:p>
            <a:pPr lvl="1"/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Muzikale voorstellingen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Lokaal (Laakdal) meeste deelnemers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Jaarprogramma 2025 – 2026</a:t>
            </a:r>
          </a:p>
          <a:p>
            <a:pPr lvl="1"/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Art Center Hugo Voeten 25/09 – Herentals (nog 4 plaatsen)</a:t>
            </a:r>
          </a:p>
          <a:p>
            <a:pPr>
              <a:lnSpc>
                <a:spcPct val="110000"/>
              </a:lnSpc>
            </a:pPr>
            <a:r>
              <a:rPr lang="nl-NL" sz="2400" b="1" dirty="0">
                <a:solidFill>
                  <a:srgbClr val="002060"/>
                </a:solidFill>
                <a:latin typeface="Barlow" panose="00000500000000000000" pitchFamily="2" charset="0"/>
              </a:rPr>
              <a:t>Openluchtmusical </a:t>
            </a:r>
            <a:r>
              <a:rPr lang="nl-NL" sz="2400" b="1" dirty="0" err="1">
                <a:solidFill>
                  <a:srgbClr val="002060"/>
                </a:solidFill>
                <a:latin typeface="Barlow" panose="00000500000000000000" pitchFamily="2" charset="0"/>
              </a:rPr>
              <a:t>Festivaria</a:t>
            </a:r>
            <a:r>
              <a:rPr lang="nl-NL" sz="2400" b="1" dirty="0">
                <a:solidFill>
                  <a:srgbClr val="002060"/>
                </a:solidFill>
                <a:latin typeface="Barlow" panose="00000500000000000000" pitchFamily="2" charset="0"/>
              </a:rPr>
              <a:t> - ‘</a:t>
            </a:r>
            <a:r>
              <a:rPr lang="nl-NL" sz="2400" b="1" dirty="0" err="1">
                <a:solidFill>
                  <a:srgbClr val="002060"/>
                </a:solidFill>
                <a:latin typeface="Barlow" panose="00000500000000000000" pitchFamily="2" charset="0"/>
              </a:rPr>
              <a:t>Jekkyl</a:t>
            </a:r>
            <a:r>
              <a:rPr lang="nl-NL" sz="2400" b="1" dirty="0">
                <a:solidFill>
                  <a:srgbClr val="002060"/>
                </a:solidFill>
                <a:latin typeface="Barlow" panose="00000500000000000000" pitchFamily="2" charset="0"/>
              </a:rPr>
              <a:t> &amp; Hyde’ Op donderdag 27 augustus 2026 vindt er een exclusieve Neos-voorstelling plaats op het Donkmeer in Berlare. </a:t>
            </a:r>
            <a:endParaRPr lang="nl-NL" sz="2400" dirty="0"/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Info Driedaagse Parijs met Neos partner Lauwers reizen</a:t>
            </a:r>
          </a:p>
          <a:p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</p:txBody>
      </p:sp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1ED76BC8-32D4-78D4-9D11-37EBB091A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049" y="-352246"/>
            <a:ext cx="2221239" cy="2221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67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EA6D9-3020-8289-3774-2E115B03D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FCF25A-87F7-67FE-9F84-0C372D650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43" y="205273"/>
            <a:ext cx="8596668" cy="6260841"/>
          </a:xfrm>
        </p:spPr>
        <p:txBody>
          <a:bodyPr>
            <a:normAutofit/>
          </a:bodyPr>
          <a:lstStyle/>
          <a:p>
            <a:r>
              <a:rPr lang="nl-NL" dirty="0"/>
              <a:t>Wanneer van </a:t>
            </a:r>
            <a:r>
              <a:rPr lang="nl-BE" dirty="0"/>
              <a:t>28 tot en met 30/03/2026</a:t>
            </a:r>
            <a:endParaRPr lang="nl-NL" dirty="0"/>
          </a:p>
          <a:p>
            <a:r>
              <a:rPr lang="nl-BE" dirty="0"/>
              <a:t>Naam van het hotel: </a:t>
            </a:r>
            <a:r>
              <a:rPr lang="nl-BE" dirty="0" err="1"/>
              <a:t>Voco</a:t>
            </a:r>
            <a:r>
              <a:rPr lang="nl-BE" dirty="0"/>
              <a:t> **** </a:t>
            </a:r>
            <a:r>
              <a:rPr lang="nl-BE" dirty="0" err="1"/>
              <a:t>Porte</a:t>
            </a:r>
            <a:r>
              <a:rPr lang="nl-BE" dirty="0"/>
              <a:t> de </a:t>
            </a:r>
            <a:r>
              <a:rPr lang="nl-BE" dirty="0" err="1"/>
              <a:t>Clichy</a:t>
            </a:r>
            <a:endParaRPr lang="nl-NL" dirty="0"/>
          </a:p>
          <a:p>
            <a:r>
              <a:rPr lang="nl-BE" dirty="0"/>
              <a:t>Prijs: 469 euro/persoon op basis van dubbel kamer.</a:t>
            </a:r>
            <a:endParaRPr lang="nl-NL" dirty="0"/>
          </a:p>
          <a:p>
            <a:r>
              <a:rPr lang="nl-BE" dirty="0"/>
              <a:t>Toeslag singel: 94 euro/persoon</a:t>
            </a:r>
            <a:endParaRPr lang="nl-NL" dirty="0"/>
          </a:p>
          <a:p>
            <a:r>
              <a:rPr lang="nl-BE" dirty="0"/>
              <a:t>Inbegrepen in de prijs: </a:t>
            </a:r>
            <a:endParaRPr lang="nl-NL" dirty="0"/>
          </a:p>
          <a:p>
            <a:pPr lvl="1"/>
            <a:r>
              <a:rPr lang="nl-BE" dirty="0"/>
              <a:t>Luxe autocarvervoer reizen Lauwers **** voorzien van alle moderne faciliteiten.</a:t>
            </a:r>
            <a:endParaRPr lang="nl-NL" dirty="0"/>
          </a:p>
          <a:p>
            <a:pPr lvl="1"/>
            <a:r>
              <a:rPr lang="nl-BE" dirty="0"/>
              <a:t>Volledige Nederlandstalige gidsbegeleiding door een zeer ervaren gids.</a:t>
            </a:r>
            <a:endParaRPr lang="nl-NL" dirty="0"/>
          </a:p>
          <a:p>
            <a:pPr lvl="1"/>
            <a:r>
              <a:rPr lang="nl-BE" dirty="0"/>
              <a:t>Audio-guide systeem.</a:t>
            </a:r>
            <a:endParaRPr lang="nl-NL" dirty="0"/>
          </a:p>
          <a:p>
            <a:pPr lvl="1"/>
            <a:r>
              <a:rPr lang="nl-BE" dirty="0"/>
              <a:t>3 dagen/ 2 nachten in een zeer goed ****-hotel op basis van kamer met ontbijtbuffet</a:t>
            </a:r>
            <a:endParaRPr lang="nl-NL" dirty="0"/>
          </a:p>
          <a:p>
            <a:pPr lvl="1"/>
            <a:r>
              <a:rPr lang="nl-BE" dirty="0"/>
              <a:t>2 extra diners buiten het hotel.</a:t>
            </a:r>
            <a:endParaRPr lang="nl-NL" dirty="0"/>
          </a:p>
          <a:p>
            <a:pPr lvl="1"/>
            <a:r>
              <a:rPr lang="nl-BE" dirty="0"/>
              <a:t>Alle uitstappen en toegangsgelden </a:t>
            </a:r>
          </a:p>
          <a:p>
            <a:pPr lvl="1"/>
            <a:r>
              <a:rPr lang="nl-BE" dirty="0"/>
              <a:t>Bijdrage garantiefonds en burgerlijke aansprakelijkheid.</a:t>
            </a:r>
            <a:endParaRPr lang="nl-NL" dirty="0"/>
          </a:p>
          <a:p>
            <a:pPr lvl="1"/>
            <a:r>
              <a:rPr lang="nl-BE" dirty="0"/>
              <a:t>Voorwaarden reiscontracten wet.</a:t>
            </a:r>
            <a:endParaRPr lang="nl-NL" dirty="0"/>
          </a:p>
          <a:p>
            <a:pPr lvl="1"/>
            <a:r>
              <a:rPr lang="nl-BE" dirty="0"/>
              <a:t>Btw, taksen en parkings.</a:t>
            </a:r>
            <a:endParaRPr lang="nl-NL" dirty="0"/>
          </a:p>
          <a:p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</p:txBody>
      </p:sp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6D042CF1-3B01-078E-3DFB-BF309B8055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049" y="-352246"/>
            <a:ext cx="2221239" cy="2221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127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BE3032-2369-67E1-1265-D45B87A68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318" y="369112"/>
            <a:ext cx="8596668" cy="6069010"/>
          </a:xfrm>
        </p:spPr>
        <p:txBody>
          <a:bodyPr/>
          <a:lstStyle/>
          <a:p>
            <a:r>
              <a:rPr lang="nl-BE" b="1" dirty="0"/>
              <a:t>Toegangsprijzen inbegrepen bezoeken</a:t>
            </a:r>
            <a:endParaRPr lang="nl-NL" b="1" dirty="0"/>
          </a:p>
          <a:p>
            <a:pPr lvl="1"/>
            <a:r>
              <a:rPr lang="nl-BE" dirty="0" err="1"/>
              <a:t>Notre</a:t>
            </a:r>
            <a:r>
              <a:rPr lang="nl-BE" dirty="0"/>
              <a:t> dame de Paris</a:t>
            </a:r>
            <a:endParaRPr lang="nl-NL" dirty="0"/>
          </a:p>
          <a:p>
            <a:pPr lvl="1"/>
            <a:r>
              <a:rPr lang="nl-BE" dirty="0"/>
              <a:t>Boottocht op de Seine</a:t>
            </a:r>
            <a:endParaRPr lang="nl-NL" dirty="0"/>
          </a:p>
          <a:p>
            <a:pPr lvl="1"/>
            <a:r>
              <a:rPr lang="nl-BE" dirty="0"/>
              <a:t>Kasteel en tuinen van Versailles met audio guide op jullie smartphone.</a:t>
            </a:r>
            <a:endParaRPr lang="nl-NL" dirty="0"/>
          </a:p>
          <a:p>
            <a:r>
              <a:rPr lang="nl-BE" b="1" dirty="0"/>
              <a:t>Wat gaan we zeker bezichtigen</a:t>
            </a:r>
            <a:endParaRPr lang="nl-NL" b="1" dirty="0"/>
          </a:p>
          <a:p>
            <a:pPr lvl="1"/>
            <a:r>
              <a:rPr lang="nl-BE" dirty="0"/>
              <a:t>bezoek aan het Kasteel en de tuinen van Versailles</a:t>
            </a:r>
            <a:endParaRPr lang="nl-NL" dirty="0"/>
          </a:p>
          <a:p>
            <a:pPr lvl="1"/>
            <a:r>
              <a:rPr lang="nl-BE" dirty="0"/>
              <a:t>rondrit door Parijs, langs iconische bezienswaardigheden zoals la, </a:t>
            </a:r>
            <a:r>
              <a:rPr lang="nl-BE" dirty="0" err="1"/>
              <a:t>Défense</a:t>
            </a:r>
            <a:r>
              <a:rPr lang="nl-BE" dirty="0"/>
              <a:t>, </a:t>
            </a:r>
            <a:r>
              <a:rPr lang="nl-BE" dirty="0" err="1"/>
              <a:t>Porte</a:t>
            </a:r>
            <a:r>
              <a:rPr lang="nl-BE" dirty="0"/>
              <a:t> de Maillot, </a:t>
            </a:r>
            <a:r>
              <a:rPr lang="nl-BE" dirty="0" err="1"/>
              <a:t>Champs</a:t>
            </a:r>
            <a:r>
              <a:rPr lang="nl-BE" dirty="0"/>
              <a:t>-Élysées, </a:t>
            </a:r>
            <a:r>
              <a:rPr lang="nl-BE" dirty="0" err="1"/>
              <a:t>Arc</a:t>
            </a:r>
            <a:r>
              <a:rPr lang="nl-BE" dirty="0"/>
              <a:t> de </a:t>
            </a:r>
            <a:r>
              <a:rPr lang="nl-BE" dirty="0" err="1"/>
              <a:t>Triomphe</a:t>
            </a:r>
            <a:r>
              <a:rPr lang="nl-BE" dirty="0"/>
              <a:t>, </a:t>
            </a:r>
            <a:r>
              <a:rPr lang="nl-BE" dirty="0" err="1"/>
              <a:t>Place</a:t>
            </a:r>
            <a:r>
              <a:rPr lang="nl-BE" dirty="0"/>
              <a:t> de la Concorde, Opéra Garnier, Louvre, Eiffeltoren en de </a:t>
            </a:r>
            <a:r>
              <a:rPr lang="nl-BE" dirty="0" err="1"/>
              <a:t>Notre</a:t>
            </a:r>
            <a:r>
              <a:rPr lang="nl-BE" dirty="0"/>
              <a:t>-Dame, met bezoek in de kerk. </a:t>
            </a:r>
            <a:endParaRPr lang="nl-NL" dirty="0"/>
          </a:p>
          <a:p>
            <a:pPr lvl="1"/>
            <a:r>
              <a:rPr lang="nl-BE" dirty="0"/>
              <a:t>een boottocht op de Seine en krijgen we een mooi beeld van de stad vanop het water.</a:t>
            </a:r>
            <a:endParaRPr lang="nl-NL" dirty="0"/>
          </a:p>
          <a:p>
            <a:r>
              <a:rPr lang="nl-BE" b="1" dirty="0"/>
              <a:t>Niet inbegrepen in de prijs:</a:t>
            </a:r>
            <a:endParaRPr lang="nl-NL" b="1" dirty="0"/>
          </a:p>
          <a:p>
            <a:pPr lvl="1"/>
            <a:r>
              <a:rPr lang="nl-BE" dirty="0" err="1"/>
              <a:t>Annulatieverzekering</a:t>
            </a:r>
            <a:r>
              <a:rPr lang="nl-BE" dirty="0"/>
              <a:t> ( 6,5 % van de totale reissom )</a:t>
            </a:r>
            <a:endParaRPr lang="nl-NL" dirty="0"/>
          </a:p>
          <a:p>
            <a:pPr lvl="1"/>
            <a:r>
              <a:rPr lang="nl-BE" dirty="0"/>
              <a:t>Bijstandsverzekering ( 7,95 % van de totale reissom )</a:t>
            </a:r>
            <a:endParaRPr lang="nl-NL" dirty="0"/>
          </a:p>
          <a:p>
            <a:pPr lvl="1"/>
            <a:r>
              <a:rPr lang="nl-BE" dirty="0"/>
              <a:t>Andere maaltijden en dranken dan voorzien</a:t>
            </a:r>
            <a:endParaRPr lang="nl-NL" dirty="0"/>
          </a:p>
          <a:p>
            <a:pPr lvl="1"/>
            <a:r>
              <a:rPr lang="nl-BE" dirty="0"/>
              <a:t>Persoonlijke uitgaven.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0747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A43AD268-8C5A-715E-2F2A-1F38DA7EFC5E}"/>
              </a:ext>
            </a:extLst>
          </p:cNvPr>
          <p:cNvSpPr txBox="1"/>
          <p:nvPr/>
        </p:nvSpPr>
        <p:spPr>
          <a:xfrm>
            <a:off x="432073" y="1962078"/>
            <a:ext cx="821731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4000" b="1" dirty="0">
                <a:solidFill>
                  <a:srgbClr val="002060"/>
                </a:solidFill>
                <a:latin typeface="Barlow" panose="00000500000000000000" pitchFamily="2" charset="0"/>
              </a:rPr>
              <a:t>Verslag vergadering aan alle leden. </a:t>
            </a:r>
            <a:endParaRPr lang="nl-NL" sz="4000" dirty="0">
              <a:latin typeface="Barlow" panose="00000500000000000000" pitchFamily="2" charset="0"/>
            </a:endParaRPr>
          </a:p>
          <a:p>
            <a:endParaRPr lang="nl-BE" sz="4000" b="1" dirty="0">
              <a:solidFill>
                <a:srgbClr val="002060"/>
              </a:solidFill>
              <a:latin typeface="Barlow" panose="00000500000000000000" pitchFamily="2" charset="0"/>
              <a:ea typeface="+mj-ea"/>
              <a:cs typeface="+mj-cs"/>
            </a:endParaRPr>
          </a:p>
          <a:p>
            <a:endParaRPr lang="nl-BE" sz="4000" b="1" dirty="0">
              <a:solidFill>
                <a:srgbClr val="002060"/>
              </a:solidFill>
              <a:latin typeface="Barlow" panose="00000500000000000000" pitchFamily="2" charset="0"/>
              <a:ea typeface="+mj-ea"/>
              <a:cs typeface="+mj-cs"/>
            </a:endParaRPr>
          </a:p>
          <a:p>
            <a:pPr algn="ctr"/>
            <a:r>
              <a:rPr lang="nl-BE" sz="4000" b="1" dirty="0">
                <a:solidFill>
                  <a:srgbClr val="002060"/>
                </a:solidFill>
                <a:latin typeface="Barlow" panose="00000500000000000000" pitchFamily="2" charset="0"/>
                <a:ea typeface="+mj-ea"/>
                <a:cs typeface="+mj-cs"/>
              </a:rPr>
              <a:t>Vragen? Of Opmerkingen?</a:t>
            </a:r>
          </a:p>
        </p:txBody>
      </p:sp>
      <p:pic>
        <p:nvPicPr>
          <p:cNvPr id="3" name="Afbeelding 2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5D252354-C27D-FFD3-212D-CC719B746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067" y="-613503"/>
            <a:ext cx="4114801" cy="411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99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mpersand vector icon 554161 Vector Art at Vecteezy">
            <a:extLst>
              <a:ext uri="{FF2B5EF4-FFF2-40B4-BE49-F238E27FC236}">
                <a16:creationId xmlns:a16="http://schemas.microsoft.com/office/drawing/2014/main" id="{5D2FB1A3-03A3-A616-FC8B-A6C505757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658" y="2758347"/>
            <a:ext cx="1224193" cy="122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Afbeelding 10" descr="Polonaise - Illustrationen und Vektorgrafiken - iStock">
            <a:extLst>
              <a:ext uri="{FF2B5EF4-FFF2-40B4-BE49-F238E27FC236}">
                <a16:creationId xmlns:a16="http://schemas.microsoft.com/office/drawing/2014/main" id="{96740670-1932-269E-4960-6600DA2965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727" y="3937922"/>
            <a:ext cx="5673410" cy="2920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2" name="Picture 8" descr="Eetfestijn - Zebrapad VZW">
            <a:extLst>
              <a:ext uri="{FF2B5EF4-FFF2-40B4-BE49-F238E27FC236}">
                <a16:creationId xmlns:a16="http://schemas.microsoft.com/office/drawing/2014/main" id="{CF13F75B-C47A-6983-0092-0AC52A5859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54" y="129447"/>
            <a:ext cx="54102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fbeelding 1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A5748373-576F-77EA-DDC9-AFE70B03AC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067" y="-613503"/>
            <a:ext cx="4114801" cy="411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81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17089-5493-74D8-ECF1-A00B3D90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7200" b="1" dirty="0">
                <a:solidFill>
                  <a:srgbClr val="002060"/>
                </a:solidFill>
                <a:latin typeface="Barlow" panose="00000500000000000000" pitchFamily="2" charset="0"/>
              </a:rPr>
              <a:t>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91E087-D46E-25E2-3CAD-2D9874DB9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11144"/>
          </a:xfrm>
        </p:spPr>
        <p:txBody>
          <a:bodyPr>
            <a:normAutofit fontScale="70000" lnSpcReduction="20000"/>
          </a:bodyPr>
          <a:lstStyle/>
          <a:p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Algemene info</a:t>
            </a:r>
          </a:p>
          <a:p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Club info</a:t>
            </a:r>
          </a:p>
          <a:p>
            <a:pPr lvl="1"/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Leden - Kris</a:t>
            </a:r>
          </a:p>
          <a:p>
            <a:pPr lvl="1"/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Financieel - Michel</a:t>
            </a:r>
          </a:p>
          <a:p>
            <a:pPr lvl="1"/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Terugblik 2024-2025 - Véronique</a:t>
            </a:r>
          </a:p>
          <a:p>
            <a:pPr lvl="1"/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Jaarprogramma 2025-2026 - Fabienne</a:t>
            </a:r>
          </a:p>
          <a:p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Vragen, opmerkingen</a:t>
            </a:r>
          </a:p>
          <a:p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Breugelbuffet</a:t>
            </a:r>
          </a:p>
          <a:p>
            <a:r>
              <a:rPr lang="nl-BE" sz="4400" b="1" dirty="0">
                <a:solidFill>
                  <a:srgbClr val="002060"/>
                </a:solidFill>
                <a:latin typeface="Barlow" panose="00000500000000000000" pitchFamily="2" charset="0"/>
              </a:rPr>
              <a:t>Feest</a:t>
            </a:r>
          </a:p>
          <a:p>
            <a:pPr lvl="1"/>
            <a:endParaRPr lang="nl-BE" dirty="0">
              <a:latin typeface="Barlow" panose="00000500000000000000" pitchFamily="2" charset="0"/>
            </a:endParaRPr>
          </a:p>
          <a:p>
            <a:endParaRPr lang="nl-BE" dirty="0">
              <a:latin typeface="Barlow" panose="00000500000000000000" pitchFamily="2" charset="0"/>
            </a:endParaRPr>
          </a:p>
          <a:p>
            <a:pPr marL="0" indent="0">
              <a:buNone/>
            </a:pPr>
            <a:endParaRPr lang="nl-BE" dirty="0">
              <a:latin typeface="Barlow" panose="00000500000000000000" pitchFamily="2" charset="0"/>
            </a:endParaRPr>
          </a:p>
          <a:p>
            <a:endParaRPr lang="nl-BE" dirty="0">
              <a:latin typeface="Barlow" panose="00000500000000000000" pitchFamily="2" charset="0"/>
            </a:endParaRPr>
          </a:p>
        </p:txBody>
      </p:sp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1FF1F02A-8764-B49A-FEA1-15714D690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922" y="-653697"/>
            <a:ext cx="4114801" cy="411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12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5535F1-2C0C-A049-69E3-CD253AB46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sz="8000" b="1" dirty="0">
                <a:solidFill>
                  <a:srgbClr val="002060"/>
                </a:solidFill>
                <a:latin typeface="Barlow" panose="00000500000000000000" pitchFamily="2" charset="0"/>
              </a:rPr>
              <a:t>Algemene info</a:t>
            </a:r>
            <a:br>
              <a:rPr lang="nl-BE" dirty="0">
                <a:latin typeface="Barlow" panose="00000500000000000000" pitchFamily="2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0E2430-8A07-EB7D-505A-B6AD603EB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264" y="2244564"/>
            <a:ext cx="11411339" cy="388077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nl-BE" sz="3200" b="1" dirty="0">
                <a:solidFill>
                  <a:srgbClr val="002060"/>
                </a:solidFill>
                <a:latin typeface="Barlow" panose="00000500000000000000" pitchFamily="2" charset="0"/>
              </a:rPr>
              <a:t>Iedereen welkom bestuursvergadering – open &amp; transparant beleid.</a:t>
            </a:r>
          </a:p>
          <a:p>
            <a:pPr>
              <a:lnSpc>
                <a:spcPct val="80000"/>
              </a:lnSpc>
            </a:pPr>
            <a:r>
              <a:rPr lang="nl-BE" sz="3200" b="1" dirty="0">
                <a:solidFill>
                  <a:srgbClr val="002060"/>
                </a:solidFill>
                <a:latin typeface="Barlow" panose="00000500000000000000" pitchFamily="2" charset="0"/>
              </a:rPr>
              <a:t>Sociale media – facebook (Ludo)</a:t>
            </a:r>
          </a:p>
          <a:p>
            <a:pPr>
              <a:lnSpc>
                <a:spcPct val="80000"/>
              </a:lnSpc>
            </a:pPr>
            <a:r>
              <a:rPr lang="nl-BE" sz="3200" b="1" dirty="0">
                <a:solidFill>
                  <a:srgbClr val="002060"/>
                </a:solidFill>
                <a:latin typeface="Barlow" panose="00000500000000000000" pitchFamily="2" charset="0"/>
              </a:rPr>
              <a:t>Lokale Nieuwsbrief einde Dec. 2024</a:t>
            </a:r>
          </a:p>
          <a:p>
            <a:pPr lvl="1">
              <a:lnSpc>
                <a:spcPct val="80000"/>
              </a:lnSpc>
            </a:pPr>
            <a:r>
              <a:rPr lang="nl-BE" sz="3200" b="1" dirty="0">
                <a:solidFill>
                  <a:srgbClr val="002060"/>
                </a:solidFill>
                <a:latin typeface="Barlow" panose="00000500000000000000" pitchFamily="2" charset="0"/>
              </a:rPr>
              <a:t>Alle info op de website</a:t>
            </a:r>
          </a:p>
          <a:p>
            <a:pPr>
              <a:lnSpc>
                <a:spcPct val="80000"/>
              </a:lnSpc>
            </a:pPr>
            <a:r>
              <a:rPr lang="nl-BE" sz="3200" b="1" dirty="0">
                <a:solidFill>
                  <a:srgbClr val="002060"/>
                </a:solidFill>
                <a:latin typeface="Barlow" panose="00000500000000000000" pitchFamily="2" charset="0"/>
              </a:rPr>
              <a:t>HR (Huishoudelijk Reglement) inzicht voor iedereen. </a:t>
            </a:r>
            <a:r>
              <a:rPr lang="nl-BE" sz="3200" dirty="0">
                <a:solidFill>
                  <a:srgbClr val="002060"/>
                </a:solidFill>
                <a:latin typeface="Barlow" panose="00000500000000000000" pitchFamily="2" charset="0"/>
              </a:rPr>
              <a:t>(website)</a:t>
            </a:r>
          </a:p>
          <a:p>
            <a:pPr>
              <a:lnSpc>
                <a:spcPct val="80000"/>
              </a:lnSpc>
            </a:pPr>
            <a:r>
              <a:rPr lang="nl-BE" sz="3200" b="1" dirty="0">
                <a:solidFill>
                  <a:srgbClr val="002060"/>
                </a:solidFill>
                <a:latin typeface="Barlow" panose="00000500000000000000" pitchFamily="2" charset="0"/>
              </a:rPr>
              <a:t>Cadeaubon Neos -&gt; Geef eens een lidmaatschap aan iemand</a:t>
            </a:r>
          </a:p>
          <a:p>
            <a:pPr marL="0" indent="0">
              <a:lnSpc>
                <a:spcPct val="80000"/>
              </a:lnSpc>
              <a:buNone/>
            </a:pPr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endParaRPr lang="nl-BE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endParaRPr lang="nl-BE" dirty="0"/>
          </a:p>
          <a:p>
            <a:endParaRPr lang="nl-BE" dirty="0"/>
          </a:p>
        </p:txBody>
      </p:sp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33E94BBA-5C36-EC66-EBAE-DDBC787BF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-493565"/>
            <a:ext cx="3100577" cy="310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75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1799A-D61D-B7E5-CF55-1FDB31914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47D232EE-A8E5-7BC1-6914-DDBF966504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-493565"/>
            <a:ext cx="3100577" cy="310057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AE48C28-8D60-66CC-C7C7-88D63097F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3739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BE" sz="8000" b="1" dirty="0">
                <a:solidFill>
                  <a:srgbClr val="002060"/>
                </a:solidFill>
                <a:latin typeface="Barlow" panose="00000500000000000000" pitchFamily="2" charset="0"/>
              </a:rPr>
              <a:t>Algemene info</a:t>
            </a:r>
            <a:br>
              <a:rPr lang="nl-BE" dirty="0">
                <a:latin typeface="Barlow" panose="00000500000000000000" pitchFamily="2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C84A44-B727-550C-6D6A-86AAE8F54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88" y="1305249"/>
            <a:ext cx="10338549" cy="48705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nl-BE" sz="3800" b="1" dirty="0">
                <a:solidFill>
                  <a:srgbClr val="002060"/>
                </a:solidFill>
                <a:latin typeface="Barlow" panose="00000500000000000000" pitchFamily="2" charset="0"/>
              </a:rPr>
              <a:t>Inschrijvingen Nationaal en Provinciaal correcte opvolging door leden.</a:t>
            </a:r>
          </a:p>
          <a:p>
            <a:pPr lvl="1">
              <a:lnSpc>
                <a:spcPct val="120000"/>
              </a:lnSpc>
            </a:pPr>
            <a:r>
              <a:rPr lang="nl-BE" sz="3800" b="1" dirty="0">
                <a:solidFill>
                  <a:srgbClr val="002060"/>
                </a:solidFill>
                <a:latin typeface="Barlow" panose="00000500000000000000" pitchFamily="2" charset="0"/>
              </a:rPr>
              <a:t>Nationaal &amp; Provinciaal: ingeschreven &amp; betaald = definitief ingeschreven, geen </a:t>
            </a:r>
            <a:r>
              <a:rPr lang="nl-BE" sz="3800" b="1" dirty="0" err="1">
                <a:solidFill>
                  <a:srgbClr val="002060"/>
                </a:solidFill>
                <a:latin typeface="Barlow" panose="00000500000000000000" pitchFamily="2" charset="0"/>
              </a:rPr>
              <a:t>annulatie</a:t>
            </a:r>
            <a:r>
              <a:rPr lang="nl-BE" sz="3800" b="1" dirty="0">
                <a:solidFill>
                  <a:srgbClr val="002060"/>
                </a:solidFill>
                <a:latin typeface="Barlow" panose="00000500000000000000" pitchFamily="2" charset="0"/>
              </a:rPr>
              <a:t> - enkel via andere persoon.</a:t>
            </a:r>
          </a:p>
          <a:p>
            <a:pPr lvl="1">
              <a:lnSpc>
                <a:spcPct val="120000"/>
              </a:lnSpc>
            </a:pPr>
            <a:r>
              <a:rPr lang="nl-BE" sz="3800" b="1" dirty="0">
                <a:solidFill>
                  <a:srgbClr val="002060"/>
                </a:solidFill>
                <a:latin typeface="Barlow" panose="00000500000000000000" pitchFamily="2" charset="0"/>
              </a:rPr>
              <a:t>Lokaal, enkel indien we als club geen kosten gemaakt hebben.</a:t>
            </a:r>
          </a:p>
          <a:p>
            <a:pPr lvl="1">
              <a:lnSpc>
                <a:spcPct val="120000"/>
              </a:lnSpc>
            </a:pPr>
            <a:r>
              <a:rPr lang="nl-BE" sz="3800" b="1" dirty="0" err="1">
                <a:solidFill>
                  <a:srgbClr val="002060"/>
                </a:solidFill>
                <a:latin typeface="Barlow" panose="00000500000000000000" pitchFamily="2" charset="0"/>
              </a:rPr>
              <a:t>Grusse</a:t>
            </a:r>
            <a:r>
              <a:rPr lang="nl-BE" sz="3800" b="1" dirty="0">
                <a:solidFill>
                  <a:srgbClr val="002060"/>
                </a:solidFill>
                <a:latin typeface="Barlow" panose="00000500000000000000" pitchFamily="2" charset="0"/>
              </a:rPr>
              <a:t> </a:t>
            </a:r>
            <a:r>
              <a:rPr lang="nl-BE" sz="3800" b="1" dirty="0" err="1">
                <a:solidFill>
                  <a:srgbClr val="002060"/>
                </a:solidFill>
                <a:latin typeface="Barlow" panose="00000500000000000000" pitchFamily="2" charset="0"/>
              </a:rPr>
              <a:t>aus</a:t>
            </a:r>
            <a:r>
              <a:rPr lang="nl-BE" sz="3800" b="1" dirty="0">
                <a:solidFill>
                  <a:srgbClr val="002060"/>
                </a:solidFill>
                <a:latin typeface="Barlow" panose="00000500000000000000" pitchFamily="2" charset="0"/>
              </a:rPr>
              <a:t> Wien zo. 22/02/2026 (01/12/2025)</a:t>
            </a:r>
          </a:p>
          <a:p>
            <a:pPr marL="342900" lvl="1" indent="-342900">
              <a:lnSpc>
                <a:spcPct val="120000"/>
              </a:lnSpc>
            </a:pPr>
            <a:r>
              <a:rPr lang="nl-BE" sz="3800" b="1" dirty="0">
                <a:solidFill>
                  <a:srgbClr val="002060"/>
                </a:solidFill>
                <a:latin typeface="Barlow" panose="00000500000000000000" pitchFamily="2" charset="0"/>
              </a:rPr>
              <a:t>Dubbel lidmaatschap: automatische terugbetaling enkel indien identieke gegevens bij andere clubs.</a:t>
            </a:r>
          </a:p>
          <a:p>
            <a:pPr marL="0" indent="0">
              <a:buNone/>
            </a:pPr>
            <a:endParaRPr lang="nl-BE" sz="37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endParaRPr lang="nl-BE" sz="3700" dirty="0">
              <a:latin typeface="Barlow" panose="00000500000000000000" pitchFamily="2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6060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C14BB-D653-A4CE-3B41-816F9044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718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BE" sz="7200" b="1" dirty="0">
                <a:solidFill>
                  <a:srgbClr val="002060"/>
                </a:solidFill>
                <a:latin typeface="Barlow" panose="00000500000000000000" pitchFamily="2" charset="0"/>
              </a:rPr>
              <a:t>Club info - Leden</a:t>
            </a:r>
            <a:br>
              <a:rPr lang="nl-BE" dirty="0">
                <a:latin typeface="Barlow" panose="00000500000000000000" pitchFamily="2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8C28B8-FD7F-10F8-3021-4B9C567CB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374" y="1063309"/>
            <a:ext cx="8596668" cy="5318830"/>
          </a:xfrm>
        </p:spPr>
        <p:txBody>
          <a:bodyPr>
            <a:normAutofit/>
          </a:bodyPr>
          <a:lstStyle/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Aantal leden 2024 ?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69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Aantal leden 2025?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92 (11 leden 2024 niet hernieuwd)</a:t>
            </a:r>
          </a:p>
          <a:p>
            <a:pPr lvl="1"/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Ziekte, overlijden, verhuis, weinig interesse</a:t>
            </a:r>
          </a:p>
          <a:p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Mannen?</a:t>
            </a:r>
          </a:p>
          <a:p>
            <a:pPr lvl="1"/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38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Vrouwen</a:t>
            </a:r>
          </a:p>
          <a:p>
            <a:pPr lvl="1"/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54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Jongste</a:t>
            </a:r>
            <a:r>
              <a:rPr lang="nl-BE" sz="2400" b="1">
                <a:solidFill>
                  <a:srgbClr val="002060"/>
                </a:solidFill>
                <a:latin typeface="Barlow" panose="00000500000000000000" pitchFamily="2" charset="0"/>
              </a:rPr>
              <a:t>: 55</a:t>
            </a:r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Oudste : 86</a:t>
            </a:r>
          </a:p>
          <a:p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pPr lvl="1"/>
            <a:endParaRPr lang="nl-BE" sz="22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endParaRPr lang="nl-BE" dirty="0"/>
          </a:p>
        </p:txBody>
      </p:sp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28DADD5E-CD08-EE4E-D402-F3CCB9828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067" y="-613503"/>
            <a:ext cx="4114801" cy="411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78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8D7BF-2E1D-88B0-2B68-00C296BB4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08AC968F-877A-EAAB-47D2-1A9D4DCD5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006" y="-493186"/>
            <a:ext cx="3011798" cy="301179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36EB195-E9FD-1768-50F2-0023931DD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718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BE" sz="7200" b="1" dirty="0">
                <a:solidFill>
                  <a:srgbClr val="002060"/>
                </a:solidFill>
                <a:latin typeface="Barlow" panose="00000500000000000000" pitchFamily="2" charset="0"/>
              </a:rPr>
              <a:t>Club info - Leden</a:t>
            </a:r>
            <a:br>
              <a:rPr lang="nl-BE" dirty="0">
                <a:latin typeface="Barlow" panose="00000500000000000000" pitchFamily="2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518BFF-6D4E-B283-958E-F19A5909A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770" y="2071395"/>
            <a:ext cx="10282272" cy="5036563"/>
          </a:xfrm>
        </p:spPr>
        <p:txBody>
          <a:bodyPr anchor="ctr">
            <a:normAutofit fontScale="85000" lnSpcReduction="20000"/>
          </a:bodyPr>
          <a:lstStyle/>
          <a:p>
            <a:r>
              <a:rPr lang="nl-NL" sz="2400" b="1" dirty="0">
                <a:solidFill>
                  <a:srgbClr val="002060"/>
                </a:solidFill>
                <a:latin typeface="Barlow" panose="00000500000000000000" pitchFamily="2" charset="0"/>
              </a:rPr>
              <a:t>Nieuw lid van september 2025 tem december 2026 </a:t>
            </a:r>
          </a:p>
          <a:p>
            <a:r>
              <a:rPr lang="nl-NL" sz="2400" b="1" dirty="0">
                <a:solidFill>
                  <a:srgbClr val="002060"/>
                </a:solidFill>
                <a:latin typeface="Barlow" panose="00000500000000000000" pitchFamily="2" charset="0"/>
              </a:rPr>
              <a:t>Niet-lid + vandaag lid = zelfde prijs voor het Ledenfeest 2025 </a:t>
            </a:r>
            <a:r>
              <a:rPr lang="nl-NL" sz="2400" b="1" dirty="0" err="1">
                <a:solidFill>
                  <a:srgbClr val="002060"/>
                </a:solidFill>
                <a:latin typeface="Barlow" panose="00000500000000000000" pitchFamily="2" charset="0"/>
              </a:rPr>
              <a:t>dwz</a:t>
            </a:r>
            <a:r>
              <a:rPr lang="nl-NL" sz="2400" b="1" dirty="0">
                <a:solidFill>
                  <a:srgbClr val="002060"/>
                </a:solidFill>
                <a:latin typeface="Barlow" panose="00000500000000000000" pitchFamily="2" charset="0"/>
              </a:rPr>
              <a:t> 10 euro voordeel</a:t>
            </a:r>
            <a:r>
              <a:rPr lang="nl-NL" dirty="0">
                <a:latin typeface="Barlow" panose="00000500000000000000" pitchFamily="2" charset="0"/>
              </a:rPr>
              <a:t> </a:t>
            </a:r>
          </a:p>
          <a:p>
            <a:r>
              <a:rPr lang="nl-NL" sz="2400" b="1" dirty="0">
                <a:solidFill>
                  <a:srgbClr val="002060"/>
                </a:solidFill>
                <a:latin typeface="Barlow" panose="00000500000000000000" pitchFamily="2" charset="0"/>
              </a:rPr>
              <a:t>Ben je al lid: november e-mail hernieuwing lidgeld 2026,</a:t>
            </a:r>
          </a:p>
          <a:p>
            <a:pPr lvl="1"/>
            <a:r>
              <a:rPr lang="nl-NL" sz="2200" b="1" dirty="0">
                <a:solidFill>
                  <a:srgbClr val="002060"/>
                </a:solidFill>
                <a:latin typeface="Barlow" panose="00000500000000000000" pitchFamily="2" charset="0"/>
              </a:rPr>
              <a:t>Gebruik knop, v</a:t>
            </a:r>
            <a:r>
              <a:rPr lang="nl-BE" sz="2300" b="1" dirty="0">
                <a:solidFill>
                  <a:srgbClr val="002060"/>
                </a:solidFill>
                <a:latin typeface="Barlow" panose="00000500000000000000" pitchFamily="2" charset="0"/>
              </a:rPr>
              <a:t>ia link in email – max. 1 week na ontvangst email</a:t>
            </a:r>
          </a:p>
          <a:p>
            <a:pPr marL="742950" lvl="2" indent="-342900">
              <a:lnSpc>
                <a:spcPct val="120000"/>
              </a:lnSpc>
            </a:pPr>
            <a:r>
              <a:rPr lang="nl-BE" sz="2500" b="1" dirty="0">
                <a:solidFill>
                  <a:srgbClr val="002060"/>
                </a:solidFill>
                <a:latin typeface="Barlow" panose="00000500000000000000" pitchFamily="2" charset="0"/>
              </a:rPr>
              <a:t>NIET via “word lid” op de website!</a:t>
            </a:r>
          </a:p>
          <a:p>
            <a:pPr marL="742950" lvl="2" indent="-342900">
              <a:lnSpc>
                <a:spcPct val="120000"/>
              </a:lnSpc>
            </a:pPr>
            <a:r>
              <a:rPr lang="nl-BE" sz="2500" b="1" dirty="0">
                <a:solidFill>
                  <a:srgbClr val="002060"/>
                </a:solidFill>
                <a:latin typeface="Barlow" panose="00000500000000000000" pitchFamily="2" charset="0"/>
              </a:rPr>
              <a:t>Of rechtstreeks storten op Neos Laakdal rekening</a:t>
            </a:r>
          </a:p>
          <a:p>
            <a:pPr>
              <a:lnSpc>
                <a:spcPct val="120000"/>
              </a:lnSpc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Verzekering </a:t>
            </a:r>
          </a:p>
          <a:p>
            <a:pPr lvl="1">
              <a:lnSpc>
                <a:spcPct val="120000"/>
              </a:lnSpc>
            </a:pPr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Bij elke activiteit (BA, Lichamelijke ongevallen ,rechtsbijstand)</a:t>
            </a:r>
          </a:p>
          <a:p>
            <a:pPr lvl="1">
              <a:lnSpc>
                <a:spcPct val="120000"/>
              </a:lnSpc>
            </a:pPr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Carpoolen (omnium enkel voor bestuursleden)</a:t>
            </a:r>
          </a:p>
          <a:p>
            <a:pPr>
              <a:lnSpc>
                <a:spcPct val="120000"/>
              </a:lnSpc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Voordelige fietsbijstandsverzekering ( juni &amp; januari)</a:t>
            </a:r>
          </a:p>
          <a:p>
            <a:pPr>
              <a:lnSpc>
                <a:spcPct val="120000"/>
              </a:lnSpc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Deelname aan een activiteit -&gt; deel foto’s en feedback</a:t>
            </a:r>
          </a:p>
          <a:p>
            <a:pPr>
              <a:lnSpc>
                <a:spcPct val="120000"/>
              </a:lnSpc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Bestuur versterken of helpen (o.a. website beheer, zaal klaarzetten, toog….)</a:t>
            </a:r>
          </a:p>
          <a:p>
            <a:pPr>
              <a:lnSpc>
                <a:spcPct val="120000"/>
              </a:lnSpc>
            </a:pPr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pPr>
              <a:lnSpc>
                <a:spcPct val="120000"/>
              </a:lnSpc>
            </a:pPr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pPr marL="57150" indent="0">
              <a:buNone/>
            </a:pPr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8022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C14BB-D653-A4CE-3B41-816F9044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0311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BE" sz="7200" b="1" dirty="0">
                <a:solidFill>
                  <a:srgbClr val="002060"/>
                </a:solidFill>
                <a:latin typeface="Barlow" panose="00000500000000000000" pitchFamily="2" charset="0"/>
              </a:rPr>
              <a:t>Club info - Financieel</a:t>
            </a:r>
            <a:br>
              <a:rPr lang="nl-BE" dirty="0">
                <a:latin typeface="Barlow" panose="00000500000000000000" pitchFamily="2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8C28B8-FD7F-10F8-3021-4B9C567CB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95" y="1207912"/>
            <a:ext cx="9996887" cy="5559777"/>
          </a:xfrm>
        </p:spPr>
        <p:txBody>
          <a:bodyPr>
            <a:normAutofit/>
          </a:bodyPr>
          <a:lstStyle/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Inkomsten lidgeld 2025</a:t>
            </a:r>
          </a:p>
          <a:p>
            <a:pPr lvl="1"/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Lidgeld 2025 = 36€ - &gt; 31€ naar Neos Nationaal -&gt; 5€ per lid voor Neos Laakdal</a:t>
            </a:r>
          </a:p>
          <a:p>
            <a:pPr lvl="1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Hernieuwing 2026 = 37€ -&gt; 32€ naar Neos Nationaal -&gt; 5€ per lid voor Neos Laakdal</a:t>
            </a:r>
          </a:p>
          <a:p>
            <a:pPr lvl="2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– Nieuwe lidkaarten tijdens nieuwjaarsreceptie vr. 16/01/2026 met lidnummer</a:t>
            </a:r>
          </a:p>
          <a:p>
            <a:pPr lvl="1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Subsidies gemeente (integraal terug naar leden – 10€ korting nieuwjaarsreceptie) </a:t>
            </a:r>
          </a:p>
          <a:p>
            <a:pPr lvl="1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Nationaal &amp; Provinciaal geen enkele inkomst voor onze club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Sponsoring</a:t>
            </a:r>
          </a:p>
          <a:p>
            <a:pPr marL="0" indent="0">
              <a:buNone/>
            </a:pPr>
            <a:endParaRPr lang="nl-BE" b="1" dirty="0">
              <a:solidFill>
                <a:srgbClr val="002060"/>
              </a:solidFill>
              <a:latin typeface="Barlow" panose="00000500000000000000" pitchFamily="2" charset="0"/>
            </a:endParaRPr>
          </a:p>
        </p:txBody>
      </p:sp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001B6FEA-C3EA-51C9-9981-F59AE1071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247" y="-288000"/>
            <a:ext cx="2267525" cy="226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36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A5B0C-F04A-31C1-BB8D-71031F1DD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1CF2F1-618C-4013-5BBF-5EA0FFCF3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0311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nl-BE" sz="7200" b="1" dirty="0">
                <a:solidFill>
                  <a:srgbClr val="002060"/>
                </a:solidFill>
                <a:latin typeface="Barlow" panose="00000500000000000000" pitchFamily="2" charset="0"/>
              </a:rPr>
              <a:t>Club info - Financieel</a:t>
            </a:r>
            <a:br>
              <a:rPr lang="nl-BE" dirty="0">
                <a:latin typeface="Barlow" panose="00000500000000000000" pitchFamily="2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2EA50D8-0894-1429-B063-599F29489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795" y="1207912"/>
            <a:ext cx="9996887" cy="5559777"/>
          </a:xfrm>
        </p:spPr>
        <p:txBody>
          <a:bodyPr>
            <a:normAutofit/>
          </a:bodyPr>
          <a:lstStyle/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Onkosten</a:t>
            </a:r>
          </a:p>
          <a:p>
            <a:pPr lvl="1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Werkingskosten</a:t>
            </a:r>
          </a:p>
          <a:p>
            <a:pPr lvl="2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Huur zaal</a:t>
            </a:r>
          </a:p>
          <a:p>
            <a:pPr lvl="2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Bankrekening</a:t>
            </a:r>
          </a:p>
          <a:p>
            <a:pPr lvl="2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Transacties </a:t>
            </a:r>
            <a:r>
              <a:rPr lang="nl-BE" sz="2400" b="1" dirty="0" err="1">
                <a:solidFill>
                  <a:srgbClr val="002060"/>
                </a:solidFill>
                <a:latin typeface="Barlow" panose="00000500000000000000" pitchFamily="2" charset="0"/>
              </a:rPr>
              <a:t>mollie</a:t>
            </a: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 </a:t>
            </a:r>
          </a:p>
          <a:p>
            <a:pPr lvl="2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Algemene onkosten</a:t>
            </a:r>
          </a:p>
          <a:p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Doelstelling: </a:t>
            </a:r>
          </a:p>
          <a:p>
            <a:pPr lvl="1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Kleine reserve opbouwen </a:t>
            </a:r>
          </a:p>
          <a:p>
            <a:pPr lvl="1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Alles terug naar de leden</a:t>
            </a:r>
          </a:p>
          <a:p>
            <a:pPr lvl="1"/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Geen spaarkas</a:t>
            </a:r>
          </a:p>
          <a:p>
            <a:pPr lvl="1"/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pPr marL="457200" lvl="1" indent="0">
              <a:buNone/>
            </a:pPr>
            <a:endParaRPr lang="nl-BE" sz="2400" b="1" dirty="0">
              <a:solidFill>
                <a:srgbClr val="002060"/>
              </a:solidFill>
              <a:latin typeface="Barlow" panose="00000500000000000000" pitchFamily="2" charset="0"/>
            </a:endParaRPr>
          </a:p>
          <a:p>
            <a:endParaRPr lang="nl-BE" b="1" dirty="0">
              <a:solidFill>
                <a:srgbClr val="002060"/>
              </a:solidFill>
              <a:latin typeface="Barlow" panose="00000500000000000000" pitchFamily="2" charset="0"/>
            </a:endParaRPr>
          </a:p>
        </p:txBody>
      </p:sp>
      <p:pic>
        <p:nvPicPr>
          <p:cNvPr id="4" name="Afbeelding 3" descr="Afbeelding met tekst, Graphics, grafische vormgeving, Lettertype&#10;&#10;Door AI gegenereerde inhoud is mogelijk onjuist.">
            <a:extLst>
              <a:ext uri="{FF2B5EF4-FFF2-40B4-BE49-F238E27FC236}">
                <a16:creationId xmlns:a16="http://schemas.microsoft.com/office/drawing/2014/main" id="{EEA61A52-0432-EDAB-E810-B77538FBD0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247" y="-288000"/>
            <a:ext cx="2267525" cy="226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63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C14BB-D653-A4CE-3B41-816F9044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6238"/>
            <a:ext cx="12079111" cy="1920918"/>
          </a:xfrm>
        </p:spPr>
        <p:txBody>
          <a:bodyPr>
            <a:normAutofit fontScale="90000"/>
          </a:bodyPr>
          <a:lstStyle/>
          <a:p>
            <a:r>
              <a:rPr lang="nl-BE" sz="7200" b="1" dirty="0">
                <a:solidFill>
                  <a:srgbClr val="002060"/>
                </a:solidFill>
                <a:latin typeface="Barlow" panose="00000500000000000000" pitchFamily="2" charset="0"/>
              </a:rPr>
              <a:t>Club info – Terugblik 2024 -2025</a:t>
            </a:r>
            <a:br>
              <a:rPr lang="nl-BE" dirty="0">
                <a:latin typeface="Barlow" panose="00000500000000000000" pitchFamily="2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8C28B8-FD7F-10F8-3021-4B9C567CB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9634"/>
            <a:ext cx="8596668" cy="5442128"/>
          </a:xfrm>
        </p:spPr>
        <p:txBody>
          <a:bodyPr>
            <a:normAutofit lnSpcReduction="10000"/>
          </a:bodyPr>
          <a:lstStyle/>
          <a:p>
            <a:pPr lvl="0">
              <a:tabLst>
                <a:tab pos="457200" algn="l"/>
              </a:tabLst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Kort overzicht voorbije activiteiten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nl-NL" sz="2400" dirty="0">
                <a:hlinkClick r:id="rId2"/>
              </a:rPr>
              <a:t>Neos</a:t>
            </a:r>
            <a:endParaRPr lang="nl-NL" sz="2400" dirty="0"/>
          </a:p>
          <a:p>
            <a:pPr>
              <a:tabLst>
                <a:tab pos="457200" algn="l"/>
              </a:tabLst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Bedankt voor uw inschrijvingen en feedback </a:t>
            </a:r>
          </a:p>
          <a:p>
            <a:pPr>
              <a:lnSpc>
                <a:spcPct val="80000"/>
              </a:lnSpc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26 activiteiten (3 uit idee schrift)</a:t>
            </a:r>
          </a:p>
          <a:p>
            <a:pPr lvl="1">
              <a:lnSpc>
                <a:spcPct val="80000"/>
              </a:lnSpc>
            </a:pPr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426 aantal deelnemers</a:t>
            </a:r>
          </a:p>
          <a:p>
            <a:pPr lvl="0">
              <a:tabLst>
                <a:tab pos="457200" algn="l"/>
              </a:tabLst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Uw mening en terugkoppeling is belangrijk  (vb. zomeropera busvervoer</a:t>
            </a:r>
          </a:p>
          <a:p>
            <a:pPr lvl="1">
              <a:tabLst>
                <a:tab pos="457200" algn="l"/>
              </a:tabLst>
            </a:pPr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Voortaan opstapplaats carpool Laakdal</a:t>
            </a:r>
          </a:p>
          <a:p>
            <a:pPr>
              <a:tabLst>
                <a:tab pos="457200" algn="l"/>
              </a:tabLst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Deelname aan een activiteit -&gt; deel foto’s en feedback (website)</a:t>
            </a:r>
          </a:p>
          <a:p>
            <a:pPr>
              <a:tabLst>
                <a:tab pos="457200" algn="l"/>
              </a:tabLst>
            </a:pPr>
            <a:r>
              <a:rPr lang="nl-BE" sz="2400" b="1" dirty="0">
                <a:solidFill>
                  <a:srgbClr val="002060"/>
                </a:solidFill>
                <a:latin typeface="Barlow" panose="00000500000000000000" pitchFamily="2" charset="0"/>
              </a:rPr>
              <a:t>Is uw inschrijving en betaling niet gelukt via de website</a:t>
            </a:r>
          </a:p>
          <a:p>
            <a:pPr lvl="1">
              <a:tabLst>
                <a:tab pos="457200" algn="l"/>
              </a:tabLst>
            </a:pPr>
            <a:r>
              <a:rPr lang="nl-BE" sz="2200" b="1" dirty="0">
                <a:solidFill>
                  <a:srgbClr val="002060"/>
                </a:solidFill>
                <a:latin typeface="Barlow" panose="00000500000000000000" pitchFamily="2" charset="0"/>
              </a:rPr>
              <a:t>Betaal rechtstreeks op Neos Laakdal rekening (na ontvangst betaling – bevestiging email inschrijving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3425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611</TotalTime>
  <Words>816</Words>
  <Application>Microsoft Office PowerPoint</Application>
  <PresentationFormat>Breedbeeld</PresentationFormat>
  <Paragraphs>132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20" baseType="lpstr">
      <vt:lpstr>Aptos</vt:lpstr>
      <vt:lpstr>Arial</vt:lpstr>
      <vt:lpstr>Barlow</vt:lpstr>
      <vt:lpstr>Trebuchet MS</vt:lpstr>
      <vt:lpstr>Wingdings 3</vt:lpstr>
      <vt:lpstr>Facet</vt:lpstr>
      <vt:lpstr>Van Harte Welkom</vt:lpstr>
      <vt:lpstr>AGENDA</vt:lpstr>
      <vt:lpstr>Algemene info </vt:lpstr>
      <vt:lpstr>Algemene info </vt:lpstr>
      <vt:lpstr>Club info - Leden </vt:lpstr>
      <vt:lpstr>Club info - Leden </vt:lpstr>
      <vt:lpstr>Club info - Financieel </vt:lpstr>
      <vt:lpstr>Club info - Financieel </vt:lpstr>
      <vt:lpstr>Club info – Terugblik 2024 -2025 </vt:lpstr>
      <vt:lpstr>Club info – Jaarprogramma 2025-2026  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René Springael</dc:creator>
  <cp:lastModifiedBy>René Springael</cp:lastModifiedBy>
  <cp:revision>36</cp:revision>
  <dcterms:created xsi:type="dcterms:W3CDTF">2024-08-15T17:31:27Z</dcterms:created>
  <dcterms:modified xsi:type="dcterms:W3CDTF">2025-10-04T12:01:07Z</dcterms:modified>
</cp:coreProperties>
</file>