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notesMasterIdLst>
    <p:notesMasterId r:id="rId23"/>
  </p:notesMasterIdLst>
  <p:sldIdLst>
    <p:sldId id="256" r:id="rId2"/>
    <p:sldId id="257" r:id="rId3"/>
    <p:sldId id="299" r:id="rId4"/>
    <p:sldId id="289" r:id="rId5"/>
    <p:sldId id="285" r:id="rId6"/>
    <p:sldId id="293" r:id="rId7"/>
    <p:sldId id="294" r:id="rId8"/>
    <p:sldId id="314" r:id="rId9"/>
    <p:sldId id="283" r:id="rId10"/>
    <p:sldId id="295" r:id="rId11"/>
    <p:sldId id="296" r:id="rId12"/>
    <p:sldId id="302" r:id="rId13"/>
    <p:sldId id="315" r:id="rId14"/>
    <p:sldId id="301" r:id="rId15"/>
    <p:sldId id="297" r:id="rId16"/>
    <p:sldId id="275" r:id="rId17"/>
    <p:sldId id="305" r:id="rId18"/>
    <p:sldId id="303" r:id="rId19"/>
    <p:sldId id="262" r:id="rId20"/>
    <p:sldId id="304" r:id="rId21"/>
    <p:sldId id="312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9B4630-AB77-4238-8AC2-E0976557834A}" v="1899" dt="2026-09-11T09:33:51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89561" autoAdjust="0"/>
  </p:normalViewPr>
  <p:slideViewPr>
    <p:cSldViewPr snapToGrid="0">
      <p:cViewPr varScale="1">
        <p:scale>
          <a:sx n="91" d="100"/>
          <a:sy n="91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é Springael" userId="d1d537c6a1cb2f57" providerId="LiveId" clId="{1E1B07C3-DC11-400F-98C4-F7297D80F244}"/>
    <pc:docChg chg="undo custSel addSld delSld modSld sldOrd modMainMaster">
      <pc:chgData name="René Springael" userId="d1d537c6a1cb2f57" providerId="LiveId" clId="{1E1B07C3-DC11-400F-98C4-F7297D80F244}" dt="2026-09-12T10:58:26.510" v="6572" actId="47"/>
      <pc:docMkLst>
        <pc:docMk/>
      </pc:docMkLst>
      <pc:sldChg chg="addSp delSp modSp mod">
        <pc:chgData name="René Springael" userId="d1d537c6a1cb2f57" providerId="LiveId" clId="{1E1B07C3-DC11-400F-98C4-F7297D80F244}" dt="2026-08-30T17:18:37.126" v="4865"/>
        <pc:sldMkLst>
          <pc:docMk/>
          <pc:sldMk cId="230358779" sldId="256"/>
        </pc:sldMkLst>
        <pc:spChg chg="mod">
          <ac:chgData name="René Springael" userId="d1d537c6a1cb2f57" providerId="LiveId" clId="{1E1B07C3-DC11-400F-98C4-F7297D80F244}" dt="2026-08-30T17:18:37.047" v="4863" actId="1076"/>
          <ac:spMkLst>
            <pc:docMk/>
            <pc:sldMk cId="230358779" sldId="256"/>
            <ac:spMk id="2" creationId="{2B0761E2-6501-FFA6-7DC9-DE0C3FD19247}"/>
          </ac:spMkLst>
        </pc:spChg>
        <pc:spChg chg="mod">
          <ac:chgData name="René Springael" userId="d1d537c6a1cb2f57" providerId="LiveId" clId="{1E1B07C3-DC11-400F-98C4-F7297D80F244}" dt="2026-08-30T17:18:29.229" v="4858" actId="1076"/>
          <ac:spMkLst>
            <pc:docMk/>
            <pc:sldMk cId="230358779" sldId="256"/>
            <ac:spMk id="3" creationId="{339D8364-6C12-BB0F-6EEB-81069BA640B5}"/>
          </ac:spMkLst>
        </pc:spChg>
        <pc:picChg chg="mod">
          <ac:chgData name="René Springael" userId="d1d537c6a1cb2f57" providerId="LiveId" clId="{1E1B07C3-DC11-400F-98C4-F7297D80F244}" dt="2026-08-29T15:24:44.161" v="811" actId="1076"/>
          <ac:picMkLst>
            <pc:docMk/>
            <pc:sldMk cId="230358779" sldId="256"/>
            <ac:picMk id="10" creationId="{981C4A58-8151-4039-7D18-82770AA0373E}"/>
          </ac:picMkLst>
        </pc:picChg>
        <pc:picChg chg="mod">
          <ac:chgData name="René Springael" userId="d1d537c6a1cb2f57" providerId="LiveId" clId="{1E1B07C3-DC11-400F-98C4-F7297D80F244}" dt="2026-08-29T16:53:51.958" v="2168" actId="1076"/>
          <ac:picMkLst>
            <pc:docMk/>
            <pc:sldMk cId="230358779" sldId="256"/>
            <ac:picMk id="2054" creationId="{4DB5BD06-3E88-3E1C-F061-DE6087C94B1F}"/>
          </ac:picMkLst>
        </pc:picChg>
      </pc:sldChg>
      <pc:sldChg chg="addSp delSp modSp mod modAnim">
        <pc:chgData name="René Springael" userId="d1d537c6a1cb2f57" providerId="LiveId" clId="{1E1B07C3-DC11-400F-98C4-F7297D80F244}" dt="2026-08-30T17:19:08.543" v="4899" actId="20577"/>
        <pc:sldMkLst>
          <pc:docMk/>
          <pc:sldMk cId="3142123752" sldId="257"/>
        </pc:sldMkLst>
        <pc:spChg chg="mod">
          <ac:chgData name="René Springael" userId="d1d537c6a1cb2f57" providerId="LiveId" clId="{1E1B07C3-DC11-400F-98C4-F7297D80F244}" dt="2026-08-29T16:39:11.261" v="2071" actId="122"/>
          <ac:spMkLst>
            <pc:docMk/>
            <pc:sldMk cId="3142123752" sldId="257"/>
            <ac:spMk id="2" creationId="{41617089-5493-74D8-ECF1-A00B3D9040D7}"/>
          </ac:spMkLst>
        </pc:spChg>
        <pc:spChg chg="mod">
          <ac:chgData name="René Springael" userId="d1d537c6a1cb2f57" providerId="LiveId" clId="{1E1B07C3-DC11-400F-98C4-F7297D80F244}" dt="2026-08-30T17:19:08.543" v="4899" actId="20577"/>
          <ac:spMkLst>
            <pc:docMk/>
            <pc:sldMk cId="3142123752" sldId="257"/>
            <ac:spMk id="3" creationId="{BA91E087-D46E-25E2-3CAD-2D9874DB93E6}"/>
          </ac:spMkLst>
        </pc:spChg>
        <pc:picChg chg="mod">
          <ac:chgData name="René Springael" userId="d1d537c6a1cb2f57" providerId="LiveId" clId="{1E1B07C3-DC11-400F-98C4-F7297D80F244}" dt="2026-08-29T16:38:53.917" v="2067" actId="1076"/>
          <ac:picMkLst>
            <pc:docMk/>
            <pc:sldMk cId="3142123752" sldId="257"/>
            <ac:picMk id="4" creationId="{1FF1F02A-8764-B49A-FEA1-15714D69014A}"/>
          </ac:picMkLst>
        </pc:picChg>
      </pc:sldChg>
      <pc:sldChg chg="addSp modSp mod ord modAnim">
        <pc:chgData name="René Springael" userId="d1d537c6a1cb2f57" providerId="LiveId" clId="{1E1B07C3-DC11-400F-98C4-F7297D80F244}" dt="2026-09-02T16:30:23.725" v="5819" actId="6549"/>
        <pc:sldMkLst>
          <pc:docMk/>
          <pc:sldMk cId="3734258099" sldId="262"/>
        </pc:sldMkLst>
        <pc:spChg chg="mod">
          <ac:chgData name="René Springael" userId="d1d537c6a1cb2f57" providerId="LiveId" clId="{1E1B07C3-DC11-400F-98C4-F7297D80F244}" dt="2026-08-29T18:32:38.153" v="4050" actId="20577"/>
          <ac:spMkLst>
            <pc:docMk/>
            <pc:sldMk cId="3734258099" sldId="262"/>
            <ac:spMk id="2" creationId="{DFDC14BB-D653-A4CE-3B41-816F904491E5}"/>
          </ac:spMkLst>
        </pc:spChg>
        <pc:spChg chg="mod">
          <ac:chgData name="René Springael" userId="d1d537c6a1cb2f57" providerId="LiveId" clId="{1E1B07C3-DC11-400F-98C4-F7297D80F244}" dt="2026-09-02T16:30:23.725" v="5819" actId="6549"/>
          <ac:spMkLst>
            <pc:docMk/>
            <pc:sldMk cId="3734258099" sldId="262"/>
            <ac:spMk id="3" creationId="{868C28B8-FD7F-10F8-3021-4B9C567CB0A0}"/>
          </ac:spMkLst>
        </pc:spChg>
        <pc:picChg chg="add mod modCrop">
          <ac:chgData name="René Springael" userId="d1d537c6a1cb2f57" providerId="LiveId" clId="{1E1B07C3-DC11-400F-98C4-F7297D80F244}" dt="2026-08-29T18:43:59.364" v="4168" actId="1076"/>
          <ac:picMkLst>
            <pc:docMk/>
            <pc:sldMk cId="3734258099" sldId="262"/>
            <ac:picMk id="5" creationId="{1AD08CC9-3C19-162D-94B2-D9DE1101A163}"/>
          </ac:picMkLst>
        </pc:picChg>
      </pc:sldChg>
      <pc:sldChg chg="addSp modSp del mod modAnim">
        <pc:chgData name="René Springael" userId="d1d537c6a1cb2f57" providerId="LiveId" clId="{1E1B07C3-DC11-400F-98C4-F7297D80F244}" dt="2026-09-12T10:53:11.163" v="6563" actId="47"/>
        <pc:sldMkLst>
          <pc:docMk/>
          <pc:sldMk cId="757995750" sldId="264"/>
        </pc:sldMkLst>
      </pc:sldChg>
      <pc:sldChg chg="addSp modSp del">
        <pc:chgData name="René Springael" userId="d1d537c6a1cb2f57" providerId="LiveId" clId="{1E1B07C3-DC11-400F-98C4-F7297D80F244}" dt="2026-09-12T10:53:09.305" v="6562" actId="47"/>
        <pc:sldMkLst>
          <pc:docMk/>
          <pc:sldMk cId="3254815979" sldId="265"/>
        </pc:sldMkLst>
      </pc:sldChg>
      <pc:sldChg chg="addSp delSp modSp mod delAnim modAnim">
        <pc:chgData name="René Springael" userId="d1d537c6a1cb2f57" providerId="LiveId" clId="{1E1B07C3-DC11-400F-98C4-F7297D80F244}" dt="2026-09-11T09:33:57.897" v="6561" actId="1076"/>
        <pc:sldMkLst>
          <pc:docMk/>
          <pc:sldMk cId="1686635266" sldId="275"/>
        </pc:sldMkLst>
        <pc:spChg chg="mod">
          <ac:chgData name="René Springael" userId="d1d537c6a1cb2f57" providerId="LiveId" clId="{1E1B07C3-DC11-400F-98C4-F7297D80F244}" dt="2026-09-11T09:33:57.897" v="6561" actId="1076"/>
          <ac:spMkLst>
            <pc:docMk/>
            <pc:sldMk cId="1686635266" sldId="275"/>
            <ac:spMk id="3" creationId="{62EA50D8-0894-1429-B063-599F29489E66}"/>
          </ac:spMkLst>
        </pc:spChg>
        <pc:picChg chg="add mod modCrop">
          <ac:chgData name="René Springael" userId="d1d537c6a1cb2f57" providerId="LiveId" clId="{1E1B07C3-DC11-400F-98C4-F7297D80F244}" dt="2026-08-29T19:22:48.674" v="4635" actId="14100"/>
          <ac:picMkLst>
            <pc:docMk/>
            <pc:sldMk cId="1686635266" sldId="275"/>
            <ac:picMk id="10" creationId="{49F01D9B-9CC9-BC6D-20F1-C68973C287E3}"/>
          </ac:picMkLst>
        </pc:picChg>
      </pc:sldChg>
      <pc:sldChg chg="addSp delSp modSp new mod ord modClrScheme modAnim chgLayout">
        <pc:chgData name="René Springael" userId="d1d537c6a1cb2f57" providerId="LiveId" clId="{1E1B07C3-DC11-400F-98C4-F7297D80F244}" dt="2026-09-11T05:45:48.908" v="6358"/>
        <pc:sldMkLst>
          <pc:docMk/>
          <pc:sldMk cId="4021693941" sldId="283"/>
        </pc:sldMkLst>
        <pc:spChg chg="add mod">
          <ac:chgData name="René Springael" userId="d1d537c6a1cb2f57" providerId="LiveId" clId="{1E1B07C3-DC11-400F-98C4-F7297D80F244}" dt="2026-08-29T16:30:35.758" v="1841" actId="20577"/>
          <ac:spMkLst>
            <pc:docMk/>
            <pc:sldMk cId="4021693941" sldId="283"/>
            <ac:spMk id="2" creationId="{56FD83D2-F26A-F803-9689-BE3A2A46B2BF}"/>
          </ac:spMkLst>
        </pc:spChg>
        <pc:spChg chg="add mod">
          <ac:chgData name="René Springael" userId="d1d537c6a1cb2f57" providerId="LiveId" clId="{1E1B07C3-DC11-400F-98C4-F7297D80F244}" dt="2026-08-30T17:36:52.750" v="5280" actId="1076"/>
          <ac:spMkLst>
            <pc:docMk/>
            <pc:sldMk cId="4021693941" sldId="283"/>
            <ac:spMk id="6" creationId="{EF8F59B4-758A-0598-4A99-5D8EBC2F25F2}"/>
          </ac:spMkLst>
        </pc:spChg>
        <pc:picChg chg="add mod">
          <ac:chgData name="René Springael" userId="d1d537c6a1cb2f57" providerId="LiveId" clId="{1E1B07C3-DC11-400F-98C4-F7297D80F244}" dt="2026-08-30T17:36:45.244" v="5278" actId="1076"/>
          <ac:picMkLst>
            <pc:docMk/>
            <pc:sldMk cId="4021693941" sldId="283"/>
            <ac:picMk id="4" creationId="{E596E529-F99F-20F1-ED45-9EE4D81D1EF3}"/>
          </ac:picMkLst>
        </pc:picChg>
        <pc:picChg chg="add mod">
          <ac:chgData name="René Springael" userId="d1d537c6a1cb2f57" providerId="LiveId" clId="{1E1B07C3-DC11-400F-98C4-F7297D80F244}" dt="2026-08-29T16:30:45.690" v="1842" actId="1076"/>
          <ac:picMkLst>
            <pc:docMk/>
            <pc:sldMk cId="4021693941" sldId="283"/>
            <ac:picMk id="5" creationId="{5B714042-C488-68A1-BFE5-D15C8849E443}"/>
          </ac:picMkLst>
        </pc:picChg>
      </pc:sldChg>
      <pc:sldChg chg="addSp delSp modSp new mod modAnim">
        <pc:chgData name="René Springael" userId="d1d537c6a1cb2f57" providerId="LiveId" clId="{1E1B07C3-DC11-400F-98C4-F7297D80F244}" dt="2026-09-02T16:14:52.841" v="5691" actId="20577"/>
        <pc:sldMkLst>
          <pc:docMk/>
          <pc:sldMk cId="1490650004" sldId="285"/>
        </pc:sldMkLst>
        <pc:spChg chg="add mod">
          <ac:chgData name="René Springael" userId="d1d537c6a1cb2f57" providerId="LiveId" clId="{1E1B07C3-DC11-400F-98C4-F7297D80F244}" dt="2026-08-30T17:31:00.386" v="5090" actId="20577"/>
          <ac:spMkLst>
            <pc:docMk/>
            <pc:sldMk cId="1490650004" sldId="285"/>
            <ac:spMk id="2" creationId="{E3CE8CE7-3077-9FFC-8E3A-BB6D27D1598B}"/>
          </ac:spMkLst>
        </pc:spChg>
        <pc:spChg chg="add mod">
          <ac:chgData name="René Springael" userId="d1d537c6a1cb2f57" providerId="LiveId" clId="{1E1B07C3-DC11-400F-98C4-F7297D80F244}" dt="2026-09-02T16:14:52.841" v="5691" actId="20577"/>
          <ac:spMkLst>
            <pc:docMk/>
            <pc:sldMk cId="1490650004" sldId="285"/>
            <ac:spMk id="11" creationId="{D44B0F28-1423-50D2-A788-B42151B2030B}"/>
          </ac:spMkLst>
        </pc:spChg>
        <pc:picChg chg="add mod modCrop">
          <ac:chgData name="René Springael" userId="d1d537c6a1cb2f57" providerId="LiveId" clId="{1E1B07C3-DC11-400F-98C4-F7297D80F244}" dt="2026-08-30T17:30:14.319" v="5076" actId="1076"/>
          <ac:picMkLst>
            <pc:docMk/>
            <pc:sldMk cId="1490650004" sldId="285"/>
            <ac:picMk id="3" creationId="{4CBE4D88-D4AE-4425-376A-8FD3381E7BA5}"/>
          </ac:picMkLst>
        </pc:picChg>
      </pc:sldChg>
      <pc:sldChg chg="addSp delSp modSp add del mod delAnim modAnim">
        <pc:chgData name="René Springael" userId="d1d537c6a1cb2f57" providerId="LiveId" clId="{1E1B07C3-DC11-400F-98C4-F7297D80F244}" dt="2026-09-12T10:53:29.506" v="6564" actId="47"/>
        <pc:sldMkLst>
          <pc:docMk/>
          <pc:sldMk cId="2764323149" sldId="286"/>
        </pc:sldMkLst>
      </pc:sldChg>
      <pc:sldChg chg="addSp delSp modSp add del mod">
        <pc:chgData name="René Springael" userId="d1d537c6a1cb2f57" providerId="LiveId" clId="{1E1B07C3-DC11-400F-98C4-F7297D80F244}" dt="2026-09-12T10:53:30.856" v="6565" actId="47"/>
        <pc:sldMkLst>
          <pc:docMk/>
          <pc:sldMk cId="3144111673" sldId="287"/>
        </pc:sldMkLst>
      </pc:sldChg>
      <pc:sldChg chg="addSp delSp modSp add del mod ord modAnim">
        <pc:chgData name="René Springael" userId="d1d537c6a1cb2f57" providerId="LiveId" clId="{1E1B07C3-DC11-400F-98C4-F7297D80F244}" dt="2026-09-12T10:53:32.646" v="6566" actId="47"/>
        <pc:sldMkLst>
          <pc:docMk/>
          <pc:sldMk cId="80491760" sldId="288"/>
        </pc:sldMkLst>
      </pc:sldChg>
      <pc:sldChg chg="addSp delSp modSp add mod modAnim">
        <pc:chgData name="René Springael" userId="d1d537c6a1cb2f57" providerId="LiveId" clId="{1E1B07C3-DC11-400F-98C4-F7297D80F244}" dt="2026-08-30T17:25:04.904" v="4946" actId="1076"/>
        <pc:sldMkLst>
          <pc:docMk/>
          <pc:sldMk cId="67123370" sldId="289"/>
        </pc:sldMkLst>
        <pc:spChg chg="add mod">
          <ac:chgData name="René Springael" userId="d1d537c6a1cb2f57" providerId="LiveId" clId="{1E1B07C3-DC11-400F-98C4-F7297D80F244}" dt="2026-08-30T17:24:44.812" v="4938" actId="1076"/>
          <ac:spMkLst>
            <pc:docMk/>
            <pc:sldMk cId="67123370" sldId="289"/>
            <ac:spMk id="5" creationId="{7A5F869F-11C7-05D5-148D-94BCD5AB4B19}"/>
          </ac:spMkLst>
        </pc:spChg>
        <pc:picChg chg="add mod">
          <ac:chgData name="René Springael" userId="d1d537c6a1cb2f57" providerId="LiveId" clId="{1E1B07C3-DC11-400F-98C4-F7297D80F244}" dt="2026-08-29T16:36:33.700" v="2043" actId="1076"/>
          <ac:picMkLst>
            <pc:docMk/>
            <pc:sldMk cId="67123370" sldId="289"/>
            <ac:picMk id="4" creationId="{710C22FE-B724-2EF1-B0B2-98F15D206ABB}"/>
          </ac:picMkLst>
        </pc:picChg>
        <pc:picChg chg="add mod">
          <ac:chgData name="René Springael" userId="d1d537c6a1cb2f57" providerId="LiveId" clId="{1E1B07C3-DC11-400F-98C4-F7297D80F244}" dt="2026-08-30T17:25:04.904" v="4946" actId="1076"/>
          <ac:picMkLst>
            <pc:docMk/>
            <pc:sldMk cId="67123370" sldId="289"/>
            <ac:picMk id="7" creationId="{3093FC4D-1E49-F563-51A7-BB2051E97A9D}"/>
          </ac:picMkLst>
        </pc:picChg>
        <pc:picChg chg="add mod modCrop">
          <ac:chgData name="René Springael" userId="d1d537c6a1cb2f57" providerId="LiveId" clId="{1E1B07C3-DC11-400F-98C4-F7297D80F244}" dt="2026-08-30T17:24:40.188" v="4937" actId="1076"/>
          <ac:picMkLst>
            <pc:docMk/>
            <pc:sldMk cId="67123370" sldId="289"/>
            <ac:picMk id="9" creationId="{D7E7B50D-6C53-3E6C-D4F9-90786576BB0A}"/>
          </ac:picMkLst>
        </pc:picChg>
      </pc:sldChg>
      <pc:sldChg chg="addSp delSp modSp new del mod">
        <pc:chgData name="René Springael" userId="d1d537c6a1cb2f57" providerId="LiveId" clId="{1E1B07C3-DC11-400F-98C4-F7297D80F244}" dt="2026-09-12T10:53:37.136" v="6569" actId="47"/>
        <pc:sldMkLst>
          <pc:docMk/>
          <pc:sldMk cId="1657471047" sldId="292"/>
        </pc:sldMkLst>
      </pc:sldChg>
      <pc:sldChg chg="addSp delSp modSp add mod modAnim">
        <pc:chgData name="René Springael" userId="d1d537c6a1cb2f57" providerId="LiveId" clId="{1E1B07C3-DC11-400F-98C4-F7297D80F244}" dt="2026-08-30T17:34:47.541" v="5210" actId="20577"/>
        <pc:sldMkLst>
          <pc:docMk/>
          <pc:sldMk cId="405491263" sldId="293"/>
        </pc:sldMkLst>
        <pc:spChg chg="add mod">
          <ac:chgData name="René Springael" userId="d1d537c6a1cb2f57" providerId="LiveId" clId="{1E1B07C3-DC11-400F-98C4-F7297D80F244}" dt="2026-08-30T17:34:47.541" v="5210" actId="20577"/>
          <ac:spMkLst>
            <pc:docMk/>
            <pc:sldMk cId="405491263" sldId="293"/>
            <ac:spMk id="3" creationId="{99910926-672C-AC47-6083-0C8D17CE1CD9}"/>
          </ac:spMkLst>
        </pc:spChg>
        <pc:spChg chg="add mod">
          <ac:chgData name="René Springael" userId="d1d537c6a1cb2f57" providerId="LiveId" clId="{1E1B07C3-DC11-400F-98C4-F7297D80F244}" dt="2026-08-29T17:43:05.965" v="2974" actId="1076"/>
          <ac:spMkLst>
            <pc:docMk/>
            <pc:sldMk cId="405491263" sldId="293"/>
            <ac:spMk id="8" creationId="{AF3BE88F-F581-1D7A-F576-9866B5EA67C4}"/>
          </ac:spMkLst>
        </pc:spChg>
        <pc:picChg chg="add mod modCrop">
          <ac:chgData name="René Springael" userId="d1d537c6a1cb2f57" providerId="LiveId" clId="{1E1B07C3-DC11-400F-98C4-F7297D80F244}" dt="2026-08-29T16:31:59.022" v="1861" actId="1076"/>
          <ac:picMkLst>
            <pc:docMk/>
            <pc:sldMk cId="405491263" sldId="293"/>
            <ac:picMk id="6" creationId="{3A78E810-084E-B2D9-6748-184884687FF7}"/>
          </ac:picMkLst>
        </pc:picChg>
      </pc:sldChg>
      <pc:sldChg chg="addSp delSp modSp add mod delAnim modAnim">
        <pc:chgData name="René Springael" userId="d1d537c6a1cb2f57" providerId="LiveId" clId="{1E1B07C3-DC11-400F-98C4-F7297D80F244}" dt="2026-09-02T16:25:52.770" v="5792" actId="478"/>
        <pc:sldMkLst>
          <pc:docMk/>
          <pc:sldMk cId="909244101" sldId="294"/>
        </pc:sldMkLst>
        <pc:spChg chg="add mod">
          <ac:chgData name="René Springael" userId="d1d537c6a1cb2f57" providerId="LiveId" clId="{1E1B07C3-DC11-400F-98C4-F7297D80F244}" dt="2026-09-02T16:18:49.633" v="5726" actId="20577"/>
          <ac:spMkLst>
            <pc:docMk/>
            <pc:sldMk cId="909244101" sldId="294"/>
            <ac:spMk id="5" creationId="{554FE6FB-5E74-93BB-8FDF-92BA772590A1}"/>
          </ac:spMkLst>
        </pc:spChg>
        <pc:picChg chg="add mod">
          <ac:chgData name="René Springael" userId="d1d537c6a1cb2f57" providerId="LiveId" clId="{1E1B07C3-DC11-400F-98C4-F7297D80F244}" dt="2026-08-29T16:54:56.501" v="2177" actId="1076"/>
          <ac:picMkLst>
            <pc:docMk/>
            <pc:sldMk cId="909244101" sldId="294"/>
            <ac:picMk id="4" creationId="{50C8E1E2-05B3-7EF5-8CAC-D23F826EC3C8}"/>
          </ac:picMkLst>
        </pc:picChg>
        <pc:picChg chg="add mod modCrop">
          <ac:chgData name="René Springael" userId="d1d537c6a1cb2f57" providerId="LiveId" clId="{1E1B07C3-DC11-400F-98C4-F7297D80F244}" dt="2026-08-29T17:07:07.585" v="2509" actId="1076"/>
          <ac:picMkLst>
            <pc:docMk/>
            <pc:sldMk cId="909244101" sldId="294"/>
            <ac:picMk id="9" creationId="{DF32B771-842C-3738-4D2B-954AF34721E3}"/>
          </ac:picMkLst>
        </pc:picChg>
        <pc:picChg chg="add mod modCrop">
          <ac:chgData name="René Springael" userId="d1d537c6a1cb2f57" providerId="LiveId" clId="{1E1B07C3-DC11-400F-98C4-F7297D80F244}" dt="2026-08-29T17:07:27.253" v="2513" actId="1076"/>
          <ac:picMkLst>
            <pc:docMk/>
            <pc:sldMk cId="909244101" sldId="294"/>
            <ac:picMk id="11" creationId="{23D26ECC-4ECF-702A-B28C-69C544B1F3F4}"/>
          </ac:picMkLst>
        </pc:picChg>
      </pc:sldChg>
      <pc:sldChg chg="addSp delSp modSp add mod ord delAnim modAnim">
        <pc:chgData name="René Springael" userId="d1d537c6a1cb2f57" providerId="LiveId" clId="{1E1B07C3-DC11-400F-98C4-F7297D80F244}" dt="2026-08-30T17:46:19.912" v="5454" actId="1076"/>
        <pc:sldMkLst>
          <pc:docMk/>
          <pc:sldMk cId="2304999437" sldId="295"/>
        </pc:sldMkLst>
        <pc:spChg chg="mod">
          <ac:chgData name="René Springael" userId="d1d537c6a1cb2f57" providerId="LiveId" clId="{1E1B07C3-DC11-400F-98C4-F7297D80F244}" dt="2026-08-29T17:17:08.383" v="2540" actId="6549"/>
          <ac:spMkLst>
            <pc:docMk/>
            <pc:sldMk cId="2304999437" sldId="295"/>
            <ac:spMk id="5" creationId="{9B58BF12-6B4A-0625-F55A-8C08B6339187}"/>
          </ac:spMkLst>
        </pc:spChg>
        <pc:spChg chg="add mod">
          <ac:chgData name="René Springael" userId="d1d537c6a1cb2f57" providerId="LiveId" clId="{1E1B07C3-DC11-400F-98C4-F7297D80F244}" dt="2026-08-30T17:46:19.912" v="5454" actId="1076"/>
          <ac:spMkLst>
            <pc:docMk/>
            <pc:sldMk cId="2304999437" sldId="295"/>
            <ac:spMk id="12" creationId="{CF0E2B53-2D7F-62E9-FF18-5FBA1AE79ECA}"/>
          </ac:spMkLst>
        </pc:spChg>
        <pc:picChg chg="add mod modCrop">
          <ac:chgData name="René Springael" userId="d1d537c6a1cb2f57" providerId="LiveId" clId="{1E1B07C3-DC11-400F-98C4-F7297D80F244}" dt="2026-08-30T17:42:01.885" v="5346" actId="1076"/>
          <ac:picMkLst>
            <pc:docMk/>
            <pc:sldMk cId="2304999437" sldId="295"/>
            <ac:picMk id="3" creationId="{D1CD3098-106F-9AE8-5ADF-62FD7DEE7863}"/>
          </ac:picMkLst>
        </pc:picChg>
        <pc:picChg chg="add mod">
          <ac:chgData name="René Springael" userId="d1d537c6a1cb2f57" providerId="LiveId" clId="{1E1B07C3-DC11-400F-98C4-F7297D80F244}" dt="2026-08-30T17:42:07.971" v="5349" actId="1076"/>
          <ac:picMkLst>
            <pc:docMk/>
            <pc:sldMk cId="2304999437" sldId="295"/>
            <ac:picMk id="6" creationId="{FB5BBC84-598D-2B6A-9688-3B1266BE9F9F}"/>
          </ac:picMkLst>
        </pc:picChg>
        <pc:picChg chg="add mod modCrop">
          <ac:chgData name="René Springael" userId="d1d537c6a1cb2f57" providerId="LiveId" clId="{1E1B07C3-DC11-400F-98C4-F7297D80F244}" dt="2026-08-30T17:41:54.812" v="5343" actId="1076"/>
          <ac:picMkLst>
            <pc:docMk/>
            <pc:sldMk cId="2304999437" sldId="295"/>
            <ac:picMk id="8" creationId="{5B49B176-BA24-D99E-53B0-356F76262C41}"/>
          </ac:picMkLst>
        </pc:picChg>
        <pc:picChg chg="add">
          <ac:chgData name="René Springael" userId="d1d537c6a1cb2f57" providerId="LiveId" clId="{1E1B07C3-DC11-400F-98C4-F7297D80F244}" dt="2026-08-30T17:42:08.760" v="5350" actId="22"/>
          <ac:picMkLst>
            <pc:docMk/>
            <pc:sldMk cId="2304999437" sldId="295"/>
            <ac:picMk id="9" creationId="{2DD7C11E-FB93-9FF7-97A7-146396AD256B}"/>
          </ac:picMkLst>
        </pc:picChg>
        <pc:picChg chg="add mod">
          <ac:chgData name="René Springael" userId="d1d537c6a1cb2f57" providerId="LiveId" clId="{1E1B07C3-DC11-400F-98C4-F7297D80F244}" dt="2026-08-30T17:42:12.265" v="5353" actId="1076"/>
          <ac:picMkLst>
            <pc:docMk/>
            <pc:sldMk cId="2304999437" sldId="295"/>
            <ac:picMk id="10" creationId="{33696D66-9034-C83E-0EE9-FD586D990C74}"/>
          </ac:picMkLst>
        </pc:picChg>
        <pc:picChg chg="add mod">
          <ac:chgData name="René Springael" userId="d1d537c6a1cb2f57" providerId="LiveId" clId="{1E1B07C3-DC11-400F-98C4-F7297D80F244}" dt="2026-08-30T17:42:24.021" v="5359" actId="1076"/>
          <ac:picMkLst>
            <pc:docMk/>
            <pc:sldMk cId="2304999437" sldId="295"/>
            <ac:picMk id="11" creationId="{EE6AE8D2-F04F-B686-8E6C-1324A1B26ACA}"/>
          </ac:picMkLst>
        </pc:picChg>
      </pc:sldChg>
      <pc:sldChg chg="addSp delSp modSp add mod modAnim">
        <pc:chgData name="René Springael" userId="d1d537c6a1cb2f57" providerId="LiveId" clId="{1E1B07C3-DC11-400F-98C4-F7297D80F244}" dt="2026-09-11T06:00:06.654" v="6463" actId="20577"/>
        <pc:sldMkLst>
          <pc:docMk/>
          <pc:sldMk cId="2334653887" sldId="296"/>
        </pc:sldMkLst>
        <pc:spChg chg="add mod">
          <ac:chgData name="René Springael" userId="d1d537c6a1cb2f57" providerId="LiveId" clId="{1E1B07C3-DC11-400F-98C4-F7297D80F244}" dt="2026-08-29T17:43:54.696" v="3011" actId="1076"/>
          <ac:spMkLst>
            <pc:docMk/>
            <pc:sldMk cId="2334653887" sldId="296"/>
            <ac:spMk id="3" creationId="{4BE5D374-C223-86EB-BDA6-53F148DBC41E}"/>
          </ac:spMkLst>
        </pc:spChg>
        <pc:spChg chg="add mod">
          <ac:chgData name="René Springael" userId="d1d537c6a1cb2f57" providerId="LiveId" clId="{1E1B07C3-DC11-400F-98C4-F7297D80F244}" dt="2026-09-11T06:00:06.654" v="6463" actId="20577"/>
          <ac:spMkLst>
            <pc:docMk/>
            <pc:sldMk cId="2334653887" sldId="296"/>
            <ac:spMk id="4" creationId="{70D28550-3F56-978B-3FFB-FDFE1038A79A}"/>
          </ac:spMkLst>
        </pc:spChg>
        <pc:picChg chg="add del mod">
          <ac:chgData name="René Springael" userId="d1d537c6a1cb2f57" providerId="LiveId" clId="{1E1B07C3-DC11-400F-98C4-F7297D80F244}" dt="2026-09-11T05:59:59.453" v="6456" actId="478"/>
          <ac:picMkLst>
            <pc:docMk/>
            <pc:sldMk cId="2334653887" sldId="296"/>
            <ac:picMk id="14" creationId="{0C2B952E-4C81-F51B-E994-CC93185BF377}"/>
          </ac:picMkLst>
        </pc:picChg>
      </pc:sldChg>
      <pc:sldChg chg="addSp delSp modSp add mod modAnim">
        <pc:chgData name="René Springael" userId="d1d537c6a1cb2f57" providerId="LiveId" clId="{1E1B07C3-DC11-400F-98C4-F7297D80F244}" dt="2026-09-11T09:32:33.572" v="6473" actId="20577"/>
        <pc:sldMkLst>
          <pc:docMk/>
          <pc:sldMk cId="885633884" sldId="297"/>
        </pc:sldMkLst>
        <pc:spChg chg="add mod">
          <ac:chgData name="René Springael" userId="d1d537c6a1cb2f57" providerId="LiveId" clId="{1E1B07C3-DC11-400F-98C4-F7297D80F244}" dt="2026-09-11T09:32:33.572" v="6473" actId="20577"/>
          <ac:spMkLst>
            <pc:docMk/>
            <pc:sldMk cId="885633884" sldId="297"/>
            <ac:spMk id="9" creationId="{E16F45EB-78CB-913D-7DE6-B93D614784C0}"/>
          </ac:spMkLst>
        </pc:spChg>
        <pc:picChg chg="add mod">
          <ac:chgData name="René Springael" userId="d1d537c6a1cb2f57" providerId="LiveId" clId="{1E1B07C3-DC11-400F-98C4-F7297D80F244}" dt="2026-08-29T18:06:13.834" v="3538" actId="1076"/>
          <ac:picMkLst>
            <pc:docMk/>
            <pc:sldMk cId="885633884" sldId="297"/>
            <ac:picMk id="6" creationId="{129CE385-48DC-04C5-00CA-2AE8A0652E52}"/>
          </ac:picMkLst>
        </pc:picChg>
      </pc:sldChg>
      <pc:sldChg chg="addSp delSp modSp new mod setBg">
        <pc:chgData name="René Springael" userId="d1d537c6a1cb2f57" providerId="LiveId" clId="{1E1B07C3-DC11-400F-98C4-F7297D80F244}" dt="2026-09-02T16:04:47.814" v="5617"/>
        <pc:sldMkLst>
          <pc:docMk/>
          <pc:sldMk cId="1267293143" sldId="299"/>
        </pc:sldMkLst>
        <pc:spChg chg="add mod">
          <ac:chgData name="René Springael" userId="d1d537c6a1cb2f57" providerId="LiveId" clId="{1E1B07C3-DC11-400F-98C4-F7297D80F244}" dt="2026-08-29T18:23:03.462" v="3981" actId="20577"/>
          <ac:spMkLst>
            <pc:docMk/>
            <pc:sldMk cId="1267293143" sldId="299"/>
            <ac:spMk id="3" creationId="{F4EF04EA-3B16-8A7F-FF53-A49BB9250EB4}"/>
          </ac:spMkLst>
        </pc:spChg>
        <pc:spChg chg="add">
          <ac:chgData name="René Springael" userId="d1d537c6a1cb2f57" providerId="LiveId" clId="{1E1B07C3-DC11-400F-98C4-F7297D80F244}" dt="2026-08-29T18:20:59.157" v="3967" actId="26606"/>
          <ac:spMkLst>
            <pc:docMk/>
            <pc:sldMk cId="1267293143" sldId="299"/>
            <ac:spMk id="15" creationId="{D4771268-CB57-404A-9271-370EB28F6090}"/>
          </ac:spMkLst>
        </pc:spChg>
        <pc:picChg chg="add mod">
          <ac:chgData name="René Springael" userId="d1d537c6a1cb2f57" providerId="LiveId" clId="{1E1B07C3-DC11-400F-98C4-F7297D80F244}" dt="2026-08-29T18:20:59.157" v="3967" actId="26606"/>
          <ac:picMkLst>
            <pc:docMk/>
            <pc:sldMk cId="1267293143" sldId="299"/>
            <ac:picMk id="5" creationId="{7770C292-92CB-7D9B-EF5B-2E236F816AF4}"/>
          </ac:picMkLst>
        </pc:picChg>
      </pc:sldChg>
      <pc:sldChg chg="addSp modSp new mod setBg setClrOvrMap">
        <pc:chgData name="René Springael" userId="d1d537c6a1cb2f57" providerId="LiveId" clId="{1E1B07C3-DC11-400F-98C4-F7297D80F244}" dt="2026-09-02T16:04:47.814" v="5617"/>
        <pc:sldMkLst>
          <pc:docMk/>
          <pc:sldMk cId="1079980689" sldId="301"/>
        </pc:sldMkLst>
        <pc:spChg chg="add mod">
          <ac:chgData name="René Springael" userId="d1d537c6a1cb2f57" providerId="LiveId" clId="{1E1B07C3-DC11-400F-98C4-F7297D80F244}" dt="2026-08-29T18:23:12.072" v="3982" actId="20577"/>
          <ac:spMkLst>
            <pc:docMk/>
            <pc:sldMk cId="1079980689" sldId="301"/>
            <ac:spMk id="3" creationId="{DCCA309F-ED30-FBF8-32FD-B46F714C8A10}"/>
          </ac:spMkLst>
        </pc:spChg>
        <pc:spChg chg="add">
          <ac:chgData name="René Springael" userId="d1d537c6a1cb2f57" providerId="LiveId" clId="{1E1B07C3-DC11-400F-98C4-F7297D80F244}" dt="2026-08-29T18:22:47.650" v="3980" actId="26606"/>
          <ac:spMkLst>
            <pc:docMk/>
            <pc:sldMk cId="1079980689" sldId="301"/>
            <ac:spMk id="10" creationId="{D4771268-CB57-404A-9271-370EB28F6090}"/>
          </ac:spMkLst>
        </pc:spChg>
        <pc:picChg chg="add mod">
          <ac:chgData name="René Springael" userId="d1d537c6a1cb2f57" providerId="LiveId" clId="{1E1B07C3-DC11-400F-98C4-F7297D80F244}" dt="2026-08-29T18:22:47.650" v="3980" actId="26606"/>
          <ac:picMkLst>
            <pc:docMk/>
            <pc:sldMk cId="1079980689" sldId="301"/>
            <ac:picMk id="5" creationId="{F622D5FA-091D-6066-8879-634945B8C17D}"/>
          </ac:picMkLst>
        </pc:picChg>
      </pc:sldChg>
      <pc:sldChg chg="addSp delSp modSp add mod delAnim modAnim">
        <pc:chgData name="René Springael" userId="d1d537c6a1cb2f57" providerId="LiveId" clId="{1E1B07C3-DC11-400F-98C4-F7297D80F244}" dt="2026-09-02T16:28:33.893" v="5805"/>
        <pc:sldMkLst>
          <pc:docMk/>
          <pc:sldMk cId="1868192151" sldId="302"/>
        </pc:sldMkLst>
        <pc:spChg chg="mod">
          <ac:chgData name="René Springael" userId="d1d537c6a1cb2f57" providerId="LiveId" clId="{1E1B07C3-DC11-400F-98C4-F7297D80F244}" dt="2026-08-29T19:41:11.771" v="4852" actId="1076"/>
          <ac:spMkLst>
            <pc:docMk/>
            <pc:sldMk cId="1868192151" sldId="302"/>
            <ac:spMk id="3" creationId="{1297B9F2-6DB5-8BFB-4E6C-AE325D616B37}"/>
          </ac:spMkLst>
        </pc:spChg>
        <pc:spChg chg="add mod">
          <ac:chgData name="René Springael" userId="d1d537c6a1cb2f57" providerId="LiveId" clId="{1E1B07C3-DC11-400F-98C4-F7297D80F244}" dt="2026-08-29T19:27:34.730" v="4730" actId="1076"/>
          <ac:spMkLst>
            <pc:docMk/>
            <pc:sldMk cId="1868192151" sldId="302"/>
            <ac:spMk id="7" creationId="{C8F26BA8-E2BB-B150-BE63-C5FBCD2FDA7A}"/>
          </ac:spMkLst>
        </pc:spChg>
        <pc:picChg chg="add mod">
          <ac:chgData name="René Springael" userId="d1d537c6a1cb2f57" providerId="LiveId" clId="{1E1B07C3-DC11-400F-98C4-F7297D80F244}" dt="2026-08-29T19:39:40.128" v="4836" actId="1076"/>
          <ac:picMkLst>
            <pc:docMk/>
            <pc:sldMk cId="1868192151" sldId="302"/>
            <ac:picMk id="6" creationId="{3E8D34C1-5998-0766-AC95-71071C8F16D3}"/>
          </ac:picMkLst>
        </pc:picChg>
        <pc:picChg chg="add mod">
          <ac:chgData name="René Springael" userId="d1d537c6a1cb2f57" providerId="LiveId" clId="{1E1B07C3-DC11-400F-98C4-F7297D80F244}" dt="2026-08-29T19:41:17.645" v="4857" actId="1076"/>
          <ac:picMkLst>
            <pc:docMk/>
            <pc:sldMk cId="1868192151" sldId="302"/>
            <ac:picMk id="9" creationId="{3F281CEE-0AF2-32BA-52DC-D0C6EDB3D504}"/>
          </ac:picMkLst>
        </pc:picChg>
        <pc:picChg chg="add mod">
          <ac:chgData name="René Springael" userId="d1d537c6a1cb2f57" providerId="LiveId" clId="{1E1B07C3-DC11-400F-98C4-F7297D80F244}" dt="2026-08-29T19:34:59.944" v="4792" actId="1076"/>
          <ac:picMkLst>
            <pc:docMk/>
            <pc:sldMk cId="1868192151" sldId="302"/>
            <ac:picMk id="16" creationId="{C7853A8E-A297-87F6-926A-CFD0EBFE8C94}"/>
          </ac:picMkLst>
        </pc:picChg>
        <pc:picChg chg="add mod">
          <ac:chgData name="René Springael" userId="d1d537c6a1cb2f57" providerId="LiveId" clId="{1E1B07C3-DC11-400F-98C4-F7297D80F244}" dt="2026-08-29T19:35:04.561" v="4795" actId="1076"/>
          <ac:picMkLst>
            <pc:docMk/>
            <pc:sldMk cId="1868192151" sldId="302"/>
            <ac:picMk id="18" creationId="{676991AF-813E-51BC-821D-A859BAC23B72}"/>
          </ac:picMkLst>
        </pc:picChg>
        <pc:picChg chg="add mod modCrop">
          <ac:chgData name="René Springael" userId="d1d537c6a1cb2f57" providerId="LiveId" clId="{1E1B07C3-DC11-400F-98C4-F7297D80F244}" dt="2026-08-29T19:37:21.367" v="4814" actId="14100"/>
          <ac:picMkLst>
            <pc:docMk/>
            <pc:sldMk cId="1868192151" sldId="302"/>
            <ac:picMk id="22" creationId="{12BE3D46-E5F3-FDA7-5DCB-FB1C0C092F34}"/>
          </ac:picMkLst>
        </pc:picChg>
        <pc:picChg chg="add mod">
          <ac:chgData name="René Springael" userId="d1d537c6a1cb2f57" providerId="LiveId" clId="{1E1B07C3-DC11-400F-98C4-F7297D80F244}" dt="2026-08-29T19:37:40.857" v="4824" actId="688"/>
          <ac:picMkLst>
            <pc:docMk/>
            <pc:sldMk cId="1868192151" sldId="302"/>
            <ac:picMk id="24" creationId="{C2F53421-324B-2CA1-B33A-F6C8D7A23B47}"/>
          </ac:picMkLst>
        </pc:picChg>
        <pc:picChg chg="add mod modCrop">
          <ac:chgData name="René Springael" userId="d1d537c6a1cb2f57" providerId="LiveId" clId="{1E1B07C3-DC11-400F-98C4-F7297D80F244}" dt="2026-08-29T19:40:08.138" v="4842" actId="1076"/>
          <ac:picMkLst>
            <pc:docMk/>
            <pc:sldMk cId="1868192151" sldId="302"/>
            <ac:picMk id="27" creationId="{22A8D7D8-995F-0162-A0CF-C94D232CAD30}"/>
          </ac:picMkLst>
        </pc:picChg>
        <pc:picChg chg="add mod">
          <ac:chgData name="René Springael" userId="d1d537c6a1cb2f57" providerId="LiveId" clId="{1E1B07C3-DC11-400F-98C4-F7297D80F244}" dt="2026-08-29T19:40:14.915" v="4845" actId="1076"/>
          <ac:picMkLst>
            <pc:docMk/>
            <pc:sldMk cId="1868192151" sldId="302"/>
            <ac:picMk id="29" creationId="{23386010-97FB-9B5A-4107-4F8E079A613C}"/>
          </ac:picMkLst>
        </pc:picChg>
      </pc:sldChg>
      <pc:sldChg chg="addSp delSp modSp add mod setBg delAnim">
        <pc:chgData name="René Springael" userId="d1d537c6a1cb2f57" providerId="LiveId" clId="{1E1B07C3-DC11-400F-98C4-F7297D80F244}" dt="2026-09-02T16:04:47.814" v="5617"/>
        <pc:sldMkLst>
          <pc:docMk/>
          <pc:sldMk cId="1600989366" sldId="303"/>
        </pc:sldMkLst>
        <pc:spChg chg="add mod">
          <ac:chgData name="René Springael" userId="d1d537c6a1cb2f57" providerId="LiveId" clId="{1E1B07C3-DC11-400F-98C4-F7297D80F244}" dt="2026-08-29T18:54:58.521" v="4289" actId="20577"/>
          <ac:spMkLst>
            <pc:docMk/>
            <pc:sldMk cId="1600989366" sldId="303"/>
            <ac:spMk id="6" creationId="{AD61E787-272E-1147-5BC0-B254D0D4183C}"/>
          </ac:spMkLst>
        </pc:spChg>
        <pc:spChg chg="add">
          <ac:chgData name="René Springael" userId="d1d537c6a1cb2f57" providerId="LiveId" clId="{1E1B07C3-DC11-400F-98C4-F7297D80F244}" dt="2026-08-29T18:54:52.618" v="4288" actId="26606"/>
          <ac:spMkLst>
            <pc:docMk/>
            <pc:sldMk cId="1600989366" sldId="303"/>
            <ac:spMk id="11" creationId="{D4771268-CB57-404A-9271-370EB28F6090}"/>
          </ac:spMkLst>
        </pc:spChg>
        <pc:picChg chg="mod ord">
          <ac:chgData name="René Springael" userId="d1d537c6a1cb2f57" providerId="LiveId" clId="{1E1B07C3-DC11-400F-98C4-F7297D80F244}" dt="2026-08-29T18:54:52.618" v="4288" actId="26606"/>
          <ac:picMkLst>
            <pc:docMk/>
            <pc:sldMk cId="1600989366" sldId="303"/>
            <ac:picMk id="4" creationId="{F93C88B1-B69C-0819-5E65-E8CE09958989}"/>
          </ac:picMkLst>
        </pc:picChg>
      </pc:sldChg>
      <pc:sldChg chg="addSp delSp modSp add mod setBg modAnim">
        <pc:chgData name="René Springael" userId="d1d537c6a1cb2f57" providerId="LiveId" clId="{1E1B07C3-DC11-400F-98C4-F7297D80F244}" dt="2026-08-29T19:00:15.147" v="4335"/>
        <pc:sldMkLst>
          <pc:docMk/>
          <pc:sldMk cId="2272663419" sldId="304"/>
        </pc:sldMkLst>
        <pc:spChg chg="mod">
          <ac:chgData name="René Springael" userId="d1d537c6a1cb2f57" providerId="LiveId" clId="{1E1B07C3-DC11-400F-98C4-F7297D80F244}" dt="2026-08-29T18:59:05.837" v="4328" actId="26606"/>
          <ac:spMkLst>
            <pc:docMk/>
            <pc:sldMk cId="2272663419" sldId="304"/>
            <ac:spMk id="2" creationId="{CC2919CA-596F-122C-57BA-7461B39EA6FA}"/>
          </ac:spMkLst>
        </pc:spChg>
        <pc:spChg chg="mod ord">
          <ac:chgData name="René Springael" userId="d1d537c6a1cb2f57" providerId="LiveId" clId="{1E1B07C3-DC11-400F-98C4-F7297D80F244}" dt="2026-08-29T18:59:39.955" v="4332" actId="1076"/>
          <ac:spMkLst>
            <pc:docMk/>
            <pc:sldMk cId="2272663419" sldId="304"/>
            <ac:spMk id="3" creationId="{F6DD8A7D-41BB-EEED-23DB-82D8BCF3214B}"/>
          </ac:spMkLst>
        </pc:spChg>
        <pc:picChg chg="mod ord">
          <ac:chgData name="René Springael" userId="d1d537c6a1cb2f57" providerId="LiveId" clId="{1E1B07C3-DC11-400F-98C4-F7297D80F244}" dt="2026-08-29T18:59:05.837" v="4328" actId="26606"/>
          <ac:picMkLst>
            <pc:docMk/>
            <pc:sldMk cId="2272663419" sldId="304"/>
            <ac:picMk id="4" creationId="{6D936D2E-686C-D838-1CFD-C78E5AFCFB66}"/>
          </ac:picMkLst>
        </pc:picChg>
        <pc:picChg chg="add mod">
          <ac:chgData name="René Springael" userId="d1d537c6a1cb2f57" providerId="LiveId" clId="{1E1B07C3-DC11-400F-98C4-F7297D80F244}" dt="2026-08-29T18:59:44.259" v="4334" actId="14100"/>
          <ac:picMkLst>
            <pc:docMk/>
            <pc:sldMk cId="2272663419" sldId="304"/>
            <ac:picMk id="6" creationId="{2319FB18-E679-F8AE-2C40-8615AE88E384}"/>
          </ac:picMkLst>
        </pc:picChg>
      </pc:sldChg>
      <pc:sldChg chg="addSp delSp modSp add mod delAnim modAnim">
        <pc:chgData name="René Springael" userId="d1d537c6a1cb2f57" providerId="LiveId" clId="{1E1B07C3-DC11-400F-98C4-F7297D80F244}" dt="2026-08-30T17:47:24.209" v="5456"/>
        <pc:sldMkLst>
          <pc:docMk/>
          <pc:sldMk cId="2803852447" sldId="305"/>
        </pc:sldMkLst>
        <pc:picChg chg="add mod">
          <ac:chgData name="René Springael" userId="d1d537c6a1cb2f57" providerId="LiveId" clId="{1E1B07C3-DC11-400F-98C4-F7297D80F244}" dt="2026-08-29T19:09:41.753" v="4397" actId="1076"/>
          <ac:picMkLst>
            <pc:docMk/>
            <pc:sldMk cId="2803852447" sldId="305"/>
            <ac:picMk id="6" creationId="{621B65AA-7D2F-70E1-FB70-5C91F171FFEB}"/>
          </ac:picMkLst>
        </pc:picChg>
        <pc:picChg chg="add mod">
          <ac:chgData name="René Springael" userId="d1d537c6a1cb2f57" providerId="LiveId" clId="{1E1B07C3-DC11-400F-98C4-F7297D80F244}" dt="2026-08-29T19:18:38.897" v="4457" actId="1076"/>
          <ac:picMkLst>
            <pc:docMk/>
            <pc:sldMk cId="2803852447" sldId="305"/>
            <ac:picMk id="8" creationId="{3EDA913B-A77C-883A-B5B4-B90A02D18400}"/>
          </ac:picMkLst>
        </pc:picChg>
        <pc:picChg chg="add mod modCrop">
          <ac:chgData name="René Springael" userId="d1d537c6a1cb2f57" providerId="LiveId" clId="{1E1B07C3-DC11-400F-98C4-F7297D80F244}" dt="2026-08-29T19:18:22.781" v="4453" actId="1076"/>
          <ac:picMkLst>
            <pc:docMk/>
            <pc:sldMk cId="2803852447" sldId="305"/>
            <ac:picMk id="17" creationId="{6BCC7372-6526-98B6-81D0-2CD981AB440F}"/>
          </ac:picMkLst>
        </pc:picChg>
        <pc:picChg chg="add mod">
          <ac:chgData name="René Springael" userId="d1d537c6a1cb2f57" providerId="LiveId" clId="{1E1B07C3-DC11-400F-98C4-F7297D80F244}" dt="2026-08-29T19:18:25.420" v="4454" actId="1076"/>
          <ac:picMkLst>
            <pc:docMk/>
            <pc:sldMk cId="2803852447" sldId="305"/>
            <ac:picMk id="18" creationId="{CCFFDB46-8696-0DAA-43B5-A9E9E944F9A6}"/>
          </ac:picMkLst>
        </pc:picChg>
      </pc:sldChg>
      <pc:sldChg chg="addSp delSp modSp new del mod modAnim">
        <pc:chgData name="René Springael" userId="d1d537c6a1cb2f57" providerId="LiveId" clId="{1E1B07C3-DC11-400F-98C4-F7297D80F244}" dt="2026-09-12T10:53:34.228" v="6567" actId="47"/>
        <pc:sldMkLst>
          <pc:docMk/>
          <pc:sldMk cId="175606788" sldId="306"/>
        </pc:sldMkLst>
      </pc:sldChg>
      <pc:sldChg chg="addSp delSp modSp new del mod setBg addAnim delAnim modAnim">
        <pc:chgData name="René Springael" userId="d1d537c6a1cb2f57" providerId="LiveId" clId="{1E1B07C3-DC11-400F-98C4-F7297D80F244}" dt="2026-09-12T10:53:35.836" v="6568" actId="47"/>
        <pc:sldMkLst>
          <pc:docMk/>
          <pc:sldMk cId="1382962787" sldId="307"/>
        </pc:sldMkLst>
      </pc:sldChg>
      <pc:sldChg chg="addSp modSp new del mod">
        <pc:chgData name="René Springael" userId="d1d537c6a1cb2f57" providerId="LiveId" clId="{1E1B07C3-DC11-400F-98C4-F7297D80F244}" dt="2026-09-12T10:53:38.032" v="6570" actId="47"/>
        <pc:sldMkLst>
          <pc:docMk/>
          <pc:sldMk cId="963768350" sldId="308"/>
        </pc:sldMkLst>
      </pc:sldChg>
      <pc:sldChg chg="addSp modSp new del mod">
        <pc:chgData name="René Springael" userId="d1d537c6a1cb2f57" providerId="LiveId" clId="{1E1B07C3-DC11-400F-98C4-F7297D80F244}" dt="2026-09-12T10:53:38.890" v="6571" actId="47"/>
        <pc:sldMkLst>
          <pc:docMk/>
          <pc:sldMk cId="539418628" sldId="309"/>
        </pc:sldMkLst>
      </pc:sldChg>
      <pc:sldChg chg="addSp delSp modSp new mod setBg">
        <pc:chgData name="René Springael" userId="d1d537c6a1cb2f57" providerId="LiveId" clId="{1E1B07C3-DC11-400F-98C4-F7297D80F244}" dt="2026-09-02T16:11:22.336" v="5646" actId="1076"/>
        <pc:sldMkLst>
          <pc:docMk/>
          <pc:sldMk cId="3319111503" sldId="312"/>
        </pc:sldMkLst>
        <pc:picChg chg="add mod ord">
          <ac:chgData name="René Springael" userId="d1d537c6a1cb2f57" providerId="LiveId" clId="{1E1B07C3-DC11-400F-98C4-F7297D80F244}" dt="2026-09-02T16:11:22.336" v="5646" actId="1076"/>
          <ac:picMkLst>
            <pc:docMk/>
            <pc:sldMk cId="3319111503" sldId="312"/>
            <ac:picMk id="7" creationId="{166ABAB0-1FFF-9571-7FF9-EDE0829C9E0E}"/>
          </ac:picMkLst>
        </pc:picChg>
        <pc:picChg chg="add ord">
          <ac:chgData name="René Springael" userId="d1d537c6a1cb2f57" providerId="LiveId" clId="{1E1B07C3-DC11-400F-98C4-F7297D80F244}" dt="2026-09-02T16:09:40.263" v="5638" actId="166"/>
          <ac:picMkLst>
            <pc:docMk/>
            <pc:sldMk cId="3319111503" sldId="312"/>
            <ac:picMk id="9" creationId="{7C873942-10F5-6F4C-BBF5-5DF6FB39FBB2}"/>
          </ac:picMkLst>
        </pc:picChg>
      </pc:sldChg>
      <pc:sldChg chg="addSp delSp modSp new del mod modAnim">
        <pc:chgData name="René Springael" userId="d1d537c6a1cb2f57" providerId="LiveId" clId="{1E1B07C3-DC11-400F-98C4-F7297D80F244}" dt="2026-09-12T10:58:26.510" v="6572" actId="47"/>
        <pc:sldMkLst>
          <pc:docMk/>
          <pc:sldMk cId="61551669" sldId="313"/>
        </pc:sldMkLst>
        <pc:spChg chg="add mod">
          <ac:chgData name="René Springael" userId="d1d537c6a1cb2f57" providerId="LiveId" clId="{1E1B07C3-DC11-400F-98C4-F7297D80F244}" dt="2026-09-11T05:48:41.424" v="6416" actId="20577"/>
          <ac:spMkLst>
            <pc:docMk/>
            <pc:sldMk cId="61551669" sldId="313"/>
            <ac:spMk id="7" creationId="{48B47E74-B8EA-32DF-93B2-2C12540220F2}"/>
          </ac:spMkLst>
        </pc:spChg>
      </pc:sldChg>
      <pc:sldChg chg="addSp delSp modSp new mod ord delAnim modAnim">
        <pc:chgData name="René Springael" userId="d1d537c6a1cb2f57" providerId="LiveId" clId="{1E1B07C3-DC11-400F-98C4-F7297D80F244}" dt="2026-09-11T05:51:22.312" v="6424" actId="5793"/>
        <pc:sldMkLst>
          <pc:docMk/>
          <pc:sldMk cId="2994356684" sldId="314"/>
        </pc:sldMkLst>
        <pc:spChg chg="add mod">
          <ac:chgData name="René Springael" userId="d1d537c6a1cb2f57" providerId="LiveId" clId="{1E1B07C3-DC11-400F-98C4-F7297D80F244}" dt="2026-09-11T05:51:22.312" v="6424" actId="5793"/>
          <ac:spMkLst>
            <pc:docMk/>
            <pc:sldMk cId="2994356684" sldId="314"/>
            <ac:spMk id="9" creationId="{B34BCD95-F6B3-21F1-853B-10FC30D85413}"/>
          </ac:spMkLst>
        </pc:spChg>
        <pc:picChg chg="add mod">
          <ac:chgData name="René Springael" userId="d1d537c6a1cb2f57" providerId="LiveId" clId="{1E1B07C3-DC11-400F-98C4-F7297D80F244}" dt="2026-09-11T05:49:09.386" v="6417" actId="1076"/>
          <ac:picMkLst>
            <pc:docMk/>
            <pc:sldMk cId="2994356684" sldId="314"/>
            <ac:picMk id="3" creationId="{46264171-A9C6-936B-398F-60B672085419}"/>
          </ac:picMkLst>
        </pc:picChg>
        <pc:picChg chg="add mod">
          <ac:chgData name="René Springael" userId="d1d537c6a1cb2f57" providerId="LiveId" clId="{1E1B07C3-DC11-400F-98C4-F7297D80F244}" dt="2026-09-11T05:49:21.158" v="6421" actId="1076"/>
          <ac:picMkLst>
            <pc:docMk/>
            <pc:sldMk cId="2994356684" sldId="314"/>
            <ac:picMk id="6" creationId="{F41DCD8C-4EE0-2F45-B3D5-BA262A82D29E}"/>
          </ac:picMkLst>
        </pc:picChg>
      </pc:sldChg>
      <pc:sldChg chg="addSp delSp modSp new mod modAnim">
        <pc:chgData name="René Springael" userId="d1d537c6a1cb2f57" providerId="LiveId" clId="{1E1B07C3-DC11-400F-98C4-F7297D80F244}" dt="2026-09-11T09:31:59.306" v="6466"/>
        <pc:sldMkLst>
          <pc:docMk/>
          <pc:sldMk cId="3335400840" sldId="315"/>
        </pc:sldMkLst>
        <pc:spChg chg="add mod">
          <ac:chgData name="René Springael" userId="d1d537c6a1cb2f57" providerId="LiveId" clId="{1E1B07C3-DC11-400F-98C4-F7297D80F244}" dt="2026-09-09T10:22:55.105" v="6354" actId="20577"/>
          <ac:spMkLst>
            <pc:docMk/>
            <pc:sldMk cId="3335400840" sldId="315"/>
            <ac:spMk id="5" creationId="{63D5F2C8-D341-490A-5C93-8429EDF53095}"/>
          </ac:spMkLst>
        </pc:spChg>
        <pc:picChg chg="add mod">
          <ac:chgData name="René Springael" userId="d1d537c6a1cb2f57" providerId="LiveId" clId="{1E1B07C3-DC11-400F-98C4-F7297D80F244}" dt="2026-09-09T10:22:05.744" v="6338" actId="14100"/>
          <ac:picMkLst>
            <pc:docMk/>
            <pc:sldMk cId="3335400840" sldId="315"/>
            <ac:picMk id="7" creationId="{18678BE0-D776-621C-5C76-23EC721B8AC4}"/>
          </ac:picMkLst>
        </pc:picChg>
      </pc:sldChg>
      <pc:sldMasterChg chg="setBg">
        <pc:chgData name="René Springael" userId="d1d537c6a1cb2f57" providerId="LiveId" clId="{1E1B07C3-DC11-400F-98C4-F7297D80F244}" dt="2026-09-02T16:05:36.442" v="5618"/>
        <pc:sldMasterMkLst>
          <pc:docMk/>
          <pc:sldMasterMk cId="669796597" sldId="2147483851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55C01-8696-4CBD-BE25-EB507D92B96E}" type="datetimeFigureOut">
              <a:rPr lang="nl-NL" smtClean="0"/>
              <a:t>12-9-2026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4F022-577E-4EEE-AE8D-FC1DA16C8B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870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0DA36-0F68-9334-9034-04D73AC93A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6705D6-515D-848A-836A-F9DFA87240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436D298-3CC8-F537-FBD3-5EC90A91B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7186DC-ED7D-AB58-B917-D9DDE53F5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83DC05-CDAF-2DCE-DD43-2EA23666D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3861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2064CF-4498-E860-E236-A296D167D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18222F5-D5CC-F42A-9756-BF77D292F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5712FE-C499-8661-CF8D-3B21ACAB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B94992-B7E2-9BF1-3FE1-9414746B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C89646-2B4C-48C2-99C2-9A9F11870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417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BF5A3C4-A761-34FC-EC84-F977FE0291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9711C9B-64EB-3BBF-B37E-E51B4D07A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1A645D2-3FCE-7323-8342-0A75C689F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9E07F9-DA12-73EF-AD25-3AEA0DAF0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F0EAAA-66BC-D3B9-64CA-B69753721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4225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60CA17-9A44-235B-5E1C-A3C3C1837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526A5C-9CBD-616A-8A69-CCF435DA4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CE0854-E4A8-D7A9-5569-C62992A7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7F9163-484F-42C5-49A9-9C65667EB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DA0B07-34CE-AD29-DE79-1AAD8F5EE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3624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8944A3-1EC5-F2BA-1EF6-E738342EE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6F86E6-D21C-04D2-343C-ABE79986F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1D2FCA-BFF6-228A-0116-F511DD4D4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C15E0D-ACAC-4128-EF1F-8ADB20A8C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9D45C1-F6EC-06EF-E5E1-78BAB9DA8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2772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CD8AA9-6D9C-D575-663A-1510C0D0D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1B2233-52F3-A986-3475-39DAD4963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0F7A4F3-C45D-D34F-965B-D7D6A3FB1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4F21C87-CD36-1193-2A37-B222962A1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CDA2EAE-10B9-1AAB-9E6E-4CDDB04AB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821114-5623-2742-F020-1FE603520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665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420542-1ED0-ACBB-CC5F-D0338386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ACC14-64F0-9226-192A-6CB4B726B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92525D0-0BD4-11FF-5698-70F238E02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25C14C7-77DD-061D-35E7-3C97F0FED0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F873443-7CEA-4E6B-5D19-E58591154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34C1CB7-2D35-7C55-BC07-B2F3E44D5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C689C6D-0BD0-6E60-5521-45CEA81B4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BC844DD-09C5-25ED-A4EA-319E6D642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3469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DA9923-7FAA-A63A-B6FE-59736DC6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4A4BA85-7B76-1328-E0F4-2E35CC9C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C855F31-72DE-642B-5CF1-B8731D54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BE83EB1-4B25-F6A3-C895-ED0AA555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6174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912E317-F3A0-F693-1845-FAE55DCF4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D9A38B5-73ED-E133-1D8F-AA630AF38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A53F62-C469-4458-A269-5C264476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51127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85F8C1-6EF9-B9DA-3831-2EF096FD9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DF3356-47EA-08CA-5562-30AF774A0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AABDB40-D171-DBAE-9806-00FA7EF42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4440C8-9068-DD7C-63EF-25CF0F23B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B5D0E54-BED5-57E8-788C-2A9BCBF2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059DD67-DC4D-056E-E0DD-2BEC0D0B1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0072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FCE00D-AB0B-CF09-F342-EFE00F4DC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EE7408D-DB33-D8C9-0266-1B54CDBCFD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8D4E1FA-7E54-B718-9E68-75CE470A1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5F7E1F5-95B3-6C82-55E5-F631B8B52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51BC0C6-2F98-A2C4-2772-3A56269AF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D8E82D-81BF-0540-4A8E-A477C2622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03766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57D30D8-A629-B203-0687-820874879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B160B8-DD6A-E7EB-C6E4-F0470B1EB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F04F39-809F-0895-D3D7-D34078ECC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3AD9D2-7A5A-494E-9D93-1375CD7F7068}" type="datetimeFigureOut">
              <a:rPr lang="nl-BE" smtClean="0"/>
              <a:t>12/09/2026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25AD80-5E6D-8AE1-04A3-0F0899301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D06093-DAA0-D4A6-7089-BADC7E2017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2328B3-D82B-4699-A9DB-D8D4F73906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9796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761E2-6501-FFA6-7DC9-DE0C3FD19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230" y="1899928"/>
            <a:ext cx="9144000" cy="23066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BE" sz="7200" b="1" dirty="0">
                <a:solidFill>
                  <a:schemeClr val="accent2">
                    <a:lumMod val="75000"/>
                  </a:schemeClr>
                </a:solidFill>
                <a:latin typeface="Barlow" panose="00000500000000000000" pitchFamily="2" charset="0"/>
              </a:rPr>
              <a:t>Van Harte Welkom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9D8364-6C12-BB0F-6EEB-81069BA64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1877" y="4563906"/>
            <a:ext cx="5093592" cy="1644008"/>
          </a:xfrm>
        </p:spPr>
        <p:txBody>
          <a:bodyPr>
            <a:noAutofit/>
          </a:bodyPr>
          <a:lstStyle/>
          <a:p>
            <a:r>
              <a:rPr lang="nl-BE" sz="7200" b="1" dirty="0">
                <a:solidFill>
                  <a:schemeClr val="accent2">
                    <a:lumMod val="75000"/>
                  </a:schemeClr>
                </a:solidFill>
                <a:latin typeface="Barlow" panose="00000500000000000000" pitchFamily="2" charset="0"/>
              </a:rPr>
              <a:t>Ledenfeest </a:t>
            </a:r>
          </a:p>
          <a:p>
            <a:r>
              <a:rPr lang="nl-BE" sz="5400" b="1" dirty="0">
                <a:solidFill>
                  <a:schemeClr val="accent2">
                    <a:lumMod val="75000"/>
                  </a:schemeClr>
                </a:solidFill>
                <a:latin typeface="Barlow" panose="00000500000000000000" pitchFamily="2" charset="0"/>
              </a:rPr>
              <a:t> </a:t>
            </a:r>
          </a:p>
        </p:txBody>
      </p:sp>
      <p:pic>
        <p:nvPicPr>
          <p:cNvPr id="2054" name="Picture 6" descr="ALgemene Leden Vergadering - Stormvogels">
            <a:extLst>
              <a:ext uri="{FF2B5EF4-FFF2-40B4-BE49-F238E27FC236}">
                <a16:creationId xmlns:a16="http://schemas.microsoft.com/office/drawing/2014/main" id="{4DB5BD06-3E88-3E1C-F061-DE6087C94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974" y="4461404"/>
            <a:ext cx="3698026" cy="184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Afbeelding met tekst, Graphics, grafische vormgeving, Lettertype&#10;&#10;Door AI gegenereerde inhoud is mogelijk onjuist.">
            <a:extLst>
              <a:ext uri="{FF2B5EF4-FFF2-40B4-BE49-F238E27FC236}">
                <a16:creationId xmlns:a16="http://schemas.microsoft.com/office/drawing/2014/main" id="{981C4A58-8151-4039-7D18-82770AA03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373" y="-638791"/>
            <a:ext cx="4019938" cy="401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8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23CF4-C05F-1EA4-E395-90DB29FB1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9B58BF12-6B4A-0625-F55A-8C08B6339187}"/>
              </a:ext>
            </a:extLst>
          </p:cNvPr>
          <p:cNvSpPr txBox="1"/>
          <p:nvPr/>
        </p:nvSpPr>
        <p:spPr>
          <a:xfrm>
            <a:off x="4851400" y="262466"/>
            <a:ext cx="64633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nl-NL" sz="2800" dirty="0">
              <a:latin typeface="Barlow" panose="00000500000000000000" pitchFamily="2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B49B176-BA24-D99E-53B0-356F76262C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0551213">
            <a:off x="-383736" y="1084242"/>
            <a:ext cx="5889115" cy="5889115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CF0E2B53-2D7F-62E9-FF18-5FBA1AE79ECA}"/>
              </a:ext>
            </a:extLst>
          </p:cNvPr>
          <p:cNvSpPr txBox="1"/>
          <p:nvPr/>
        </p:nvSpPr>
        <p:spPr>
          <a:xfrm>
            <a:off x="4662206" y="-140927"/>
            <a:ext cx="782061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b="1" dirty="0">
                <a:latin typeface="Barlow" panose="00000500000000000000" pitchFamily="2" charset="0"/>
              </a:rPr>
              <a:t>Bestuur versterken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Ledenbeheer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Website beheer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Helpers (toog –zaal)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Verjaardagen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Opvolging inschrijvingen</a:t>
            </a:r>
          </a:p>
          <a:p>
            <a:r>
              <a:rPr lang="nl-BE" sz="3200" b="1" dirty="0">
                <a:latin typeface="Barlow" panose="00000500000000000000" pitchFamily="2" charset="0"/>
              </a:rPr>
              <a:t>Deelname activiteit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Deel je foto’s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Deel je feedback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Vraag eens familie of vriend mee  </a:t>
            </a:r>
          </a:p>
          <a:p>
            <a:r>
              <a:rPr lang="nl-BE" sz="3200" b="1" dirty="0">
                <a:latin typeface="Barlow" panose="00000500000000000000" pitchFamily="2" charset="0"/>
              </a:rPr>
              <a:t>Nieuw Programma 2026-2027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Neem 2 ex. mee en geef aan iemand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Leg bij een handelaar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Geef een lidmaatschap cadeau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3200" b="1" dirty="0">
              <a:latin typeface="Barlow" panose="000005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1CD3098-106F-9AE8-5ADF-62FD7DEE78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191988">
            <a:off x="-487625" y="253758"/>
            <a:ext cx="2830731" cy="283073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B5BBC84-598D-2B6A-9688-3B1266BE9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191988">
            <a:off x="627730" y="151708"/>
            <a:ext cx="2830731" cy="283073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DD7C11E-FB93-9FF7-97A7-146396AD25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191988">
            <a:off x="-335225" y="406158"/>
            <a:ext cx="2830731" cy="283073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3696D66-9034-C83E-0EE9-FD586D990C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191988">
            <a:off x="1296095" y="12103"/>
            <a:ext cx="2830731" cy="283073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E6AE8D2-F04F-B686-8E6C-1324A1B26A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191988">
            <a:off x="108502" y="-140297"/>
            <a:ext cx="2830731" cy="283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1E095-1068-D02A-1928-7C6D6CC2F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E51F4795-6D83-7DE3-8586-2F01EBA124C2}"/>
              </a:ext>
            </a:extLst>
          </p:cNvPr>
          <p:cNvSpPr txBox="1"/>
          <p:nvPr/>
        </p:nvSpPr>
        <p:spPr>
          <a:xfrm>
            <a:off x="4851400" y="262466"/>
            <a:ext cx="64633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nl-NL" sz="2800" dirty="0">
              <a:latin typeface="Barlow" panose="00000500000000000000" pitchFamily="2" charset="0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C2B952E-4C81-F51B-E994-CC93185BF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38" y="1247505"/>
            <a:ext cx="7425560" cy="4176877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BE5D374-C223-86EB-BDA6-53F148DBC41E}"/>
              </a:ext>
            </a:extLst>
          </p:cNvPr>
          <p:cNvSpPr txBox="1"/>
          <p:nvPr/>
        </p:nvSpPr>
        <p:spPr>
          <a:xfrm>
            <a:off x="106831" y="102152"/>
            <a:ext cx="87328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b="1" dirty="0">
                <a:latin typeface="Barlow" panose="00000500000000000000" pitchFamily="2" charset="0"/>
              </a:rPr>
              <a:t>Hernieuwing Bestuur in 2027</a:t>
            </a:r>
          </a:p>
          <a:p>
            <a:endParaRPr lang="nl-BE" sz="3600" b="1" dirty="0">
              <a:latin typeface="Barlow" panose="000005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0D28550-3F56-978B-3FFB-FDFE1038A79A}"/>
              </a:ext>
            </a:extLst>
          </p:cNvPr>
          <p:cNvSpPr txBox="1"/>
          <p:nvPr/>
        </p:nvSpPr>
        <p:spPr>
          <a:xfrm>
            <a:off x="7646798" y="1629760"/>
            <a:ext cx="4567276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Elke 4 jaar (start 2023)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Hoofdfuncties max. 8 jaar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Voorzitter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Secretaris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Penningmeester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Ondersteuning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Vele schouders maken </a:t>
            </a:r>
          </a:p>
          <a:p>
            <a:r>
              <a:rPr lang="nl-NL" sz="2800" b="1" dirty="0">
                <a:latin typeface="Barlow" panose="00000500000000000000" pitchFamily="2" charset="0"/>
              </a:rPr>
              <a:t>     licht werk!</a:t>
            </a:r>
            <a:endParaRPr lang="nl-BE" sz="2800" b="1" dirty="0">
              <a:latin typeface="Barlow" panose="00000500000000000000" pitchFamily="2" charset="0"/>
            </a:endParaRPr>
          </a:p>
          <a:p>
            <a:endParaRPr lang="nl-NL" sz="2400" b="1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65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1803A-E555-FF29-139E-CEB2E1368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3B2F12CB-231D-1325-473E-28D3C2C324BB}"/>
              </a:ext>
            </a:extLst>
          </p:cNvPr>
          <p:cNvSpPr txBox="1"/>
          <p:nvPr/>
        </p:nvSpPr>
        <p:spPr>
          <a:xfrm>
            <a:off x="4851400" y="262466"/>
            <a:ext cx="64633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nl-NL" sz="2800" dirty="0">
              <a:latin typeface="Barlow" panose="00000500000000000000" pitchFamily="2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297B9F2-6DB5-8BFB-4E6C-AE325D616B37}"/>
              </a:ext>
            </a:extLst>
          </p:cNvPr>
          <p:cNvSpPr txBox="1"/>
          <p:nvPr/>
        </p:nvSpPr>
        <p:spPr>
          <a:xfrm>
            <a:off x="-730887" y="89292"/>
            <a:ext cx="87328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b="1" dirty="0">
                <a:latin typeface="Kermit Extrabold Expanded" panose="020F0502020204030204" pitchFamily="34" charset="0"/>
              </a:rPr>
              <a:t>Neos Laakdal 2028  </a:t>
            </a:r>
          </a:p>
          <a:p>
            <a:pPr algn="ctr"/>
            <a:r>
              <a:rPr lang="nl-BE" sz="4800" b="1" dirty="0">
                <a:latin typeface="Kermit Extrabold Expanded" panose="020F0502020204030204" pitchFamily="34" charset="0"/>
              </a:rPr>
              <a:t>Jubileumfeest</a:t>
            </a:r>
          </a:p>
          <a:p>
            <a:endParaRPr lang="nl-BE" sz="3600" b="1" dirty="0">
              <a:latin typeface="Barlow" panose="00000500000000000000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E8D34C1-5998-0766-AC95-71071C8F1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84" y="1846614"/>
            <a:ext cx="5875125" cy="330475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8F26BA8-E2BB-B150-BE63-C5FBCD2FDA7A}"/>
              </a:ext>
            </a:extLst>
          </p:cNvPr>
          <p:cNvSpPr txBox="1"/>
          <p:nvPr/>
        </p:nvSpPr>
        <p:spPr>
          <a:xfrm>
            <a:off x="7214334" y="2311712"/>
            <a:ext cx="4815742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nl-BE" sz="6000" b="1" dirty="0">
                <a:latin typeface="Barlow" panose="00000500000000000000" pitchFamily="2" charset="0"/>
              </a:rPr>
              <a:t>Ideeën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l-BE" sz="6000" b="1" dirty="0">
                <a:latin typeface="Barlow" panose="00000500000000000000" pitchFamily="2" charset="0"/>
              </a:rPr>
              <a:t>Suggesties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l-BE" sz="6000" b="1" dirty="0">
                <a:latin typeface="Barlow" panose="00000500000000000000" pitchFamily="2" charset="0"/>
              </a:rPr>
              <a:t>Voorstellen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l-BE" sz="6000" b="1" dirty="0">
                <a:latin typeface="Barlow" panose="00000500000000000000" pitchFamily="2" charset="0"/>
              </a:rPr>
              <a:t>Helpers</a:t>
            </a:r>
          </a:p>
          <a:p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F281CEE-0AF2-32BA-52DC-D0C6EDB3D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116" y="127730"/>
            <a:ext cx="4357636" cy="212365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7853A8E-A297-87F6-926A-CFD0EBFE8C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0776010">
            <a:off x="5209662" y="4667365"/>
            <a:ext cx="2222046" cy="2222046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76991AF-813E-51BC-821D-A859BAC23B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6774865">
            <a:off x="-252219" y="4729935"/>
            <a:ext cx="2222046" cy="2222046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12BE3D46-E5F3-FDA7-5DCB-FB1C0C092F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841760">
            <a:off x="207194" y="1651602"/>
            <a:ext cx="1466096" cy="1466096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C2F53421-324B-2CA1-B33A-F6C8D7A23B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5005303">
            <a:off x="5479710" y="1721483"/>
            <a:ext cx="1466096" cy="1466096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22A8D7D8-995F-0162-A0CF-C94D232CAD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914992" y="5355306"/>
            <a:ext cx="1406229" cy="1414332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23386010-97FB-9B5A-4107-4F8E079A61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559346" y="5355306"/>
            <a:ext cx="1406229" cy="141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9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D5F2C8-D341-490A-5C93-8429EDF53095}"/>
              </a:ext>
            </a:extLst>
          </p:cNvPr>
          <p:cNvSpPr txBox="1"/>
          <p:nvPr/>
        </p:nvSpPr>
        <p:spPr>
          <a:xfrm>
            <a:off x="6409189" y="478172"/>
            <a:ext cx="458877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b="1" dirty="0">
              <a:latin typeface="Barlow" panose="00000500000000000000" pitchFamily="2" charset="0"/>
            </a:endParaRPr>
          </a:p>
          <a:p>
            <a:pPr algn="ctr"/>
            <a:r>
              <a:rPr lang="nl-NL" sz="4000" b="1" dirty="0">
                <a:latin typeface="Barlow" panose="00000500000000000000" pitchFamily="2" charset="0"/>
              </a:rPr>
              <a:t>Kostprijs: </a:t>
            </a:r>
          </a:p>
          <a:p>
            <a:pPr algn="ctr"/>
            <a:r>
              <a:rPr lang="nl-NL" sz="4000" b="1" dirty="0">
                <a:latin typeface="Barlow" panose="00000500000000000000" pitchFamily="2" charset="0"/>
              </a:rPr>
              <a:t>4 euro.</a:t>
            </a:r>
          </a:p>
          <a:p>
            <a:pPr algn="ctr"/>
            <a:endParaRPr lang="nl-NL" sz="4000" b="1" dirty="0">
              <a:latin typeface="Barlow" panose="00000500000000000000" pitchFamily="2" charset="0"/>
            </a:endParaRPr>
          </a:p>
          <a:p>
            <a:pPr algn="ctr"/>
            <a:r>
              <a:rPr lang="nl-NL" sz="4000" b="1" dirty="0">
                <a:latin typeface="Barlow" panose="00000500000000000000" pitchFamily="2" charset="0"/>
              </a:rPr>
              <a:t>Maten: </a:t>
            </a:r>
          </a:p>
          <a:p>
            <a:pPr algn="ctr"/>
            <a:r>
              <a:rPr lang="nl-NL" sz="4000" b="1" dirty="0">
                <a:latin typeface="Barlow" panose="00000500000000000000" pitchFamily="2" charset="0"/>
              </a:rPr>
              <a:t>M/L</a:t>
            </a:r>
          </a:p>
          <a:p>
            <a:pPr algn="ctr"/>
            <a:r>
              <a:rPr lang="nl-NL" sz="4000" b="1" dirty="0">
                <a:latin typeface="Barlow" panose="00000500000000000000" pitchFamily="2" charset="0"/>
              </a:rPr>
              <a:t>XL</a:t>
            </a:r>
          </a:p>
          <a:p>
            <a:pPr algn="ctr"/>
            <a:r>
              <a:rPr lang="nl-NL" sz="4000" b="1" dirty="0">
                <a:latin typeface="Barlow" panose="00000500000000000000" pitchFamily="2" charset="0"/>
              </a:rPr>
              <a:t>XXL</a:t>
            </a:r>
          </a:p>
          <a:p>
            <a:pPr algn="ctr"/>
            <a:endParaRPr lang="nl-NL" sz="4000" b="1" dirty="0">
              <a:latin typeface="Barlow" panose="00000500000000000000" pitchFamily="2" charset="0"/>
            </a:endParaRPr>
          </a:p>
          <a:p>
            <a:pPr algn="ctr"/>
            <a:r>
              <a:rPr lang="nl-NL" sz="4000" b="1" dirty="0">
                <a:latin typeface="Barlow" panose="00000500000000000000" pitchFamily="2" charset="0"/>
              </a:rPr>
              <a:t>Via bestelling</a:t>
            </a:r>
          </a:p>
          <a:p>
            <a:pPr algn="ctr"/>
            <a:endParaRPr lang="nl-NL" b="1" dirty="0">
              <a:latin typeface="Barlow" panose="00000500000000000000" pitchFamily="2" charset="0"/>
            </a:endParaRPr>
          </a:p>
          <a:p>
            <a:pPr algn="ctr"/>
            <a:endParaRPr lang="nl-NL" b="1" dirty="0">
              <a:latin typeface="Barlow" panose="00000500000000000000" pitchFamily="2" charset="0"/>
            </a:endParaRPr>
          </a:p>
          <a:p>
            <a:endParaRPr lang="nl-NL" b="1" dirty="0">
              <a:latin typeface="Barlow" panose="00000500000000000000" pitchFamily="2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8678BE0-D776-621C-5C76-23EC721B8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64" y="268447"/>
            <a:ext cx="6413383" cy="641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40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CCA309F-ED30-FBF8-32FD-B46F714C8A10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Financieel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Michel</a:t>
            </a:r>
          </a:p>
        </p:txBody>
      </p:sp>
      <p:pic>
        <p:nvPicPr>
          <p:cNvPr id="5" name="Afbeelding 4" descr="Afbeelding met tekst, Graphics, grafische vormgeving, Lettertype&#10;&#10;Door AI gegenereerde inhoud is mogelijk onjuist.">
            <a:extLst>
              <a:ext uri="{FF2B5EF4-FFF2-40B4-BE49-F238E27FC236}">
                <a16:creationId xmlns:a16="http://schemas.microsoft.com/office/drawing/2014/main" id="{F622D5FA-091D-6066-8879-634945B8C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296" y="643466"/>
            <a:ext cx="5568739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80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E3935-D2E6-4FDF-14F1-713381009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BB0597BE-0005-E2ED-858F-B9F3DC9692F7}"/>
              </a:ext>
            </a:extLst>
          </p:cNvPr>
          <p:cNvSpPr txBox="1"/>
          <p:nvPr/>
        </p:nvSpPr>
        <p:spPr>
          <a:xfrm>
            <a:off x="4851400" y="262466"/>
            <a:ext cx="64633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nl-NL" sz="2800" dirty="0">
              <a:latin typeface="Barlow" panose="00000500000000000000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29CE385-48DC-04C5-00CA-2AE8A0652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9974"/>
            <a:ext cx="3417358" cy="341735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E16F45EB-78CB-913D-7DE6-B93D614784C0}"/>
              </a:ext>
            </a:extLst>
          </p:cNvPr>
          <p:cNvSpPr txBox="1"/>
          <p:nvPr/>
        </p:nvSpPr>
        <p:spPr>
          <a:xfrm>
            <a:off x="3417358" y="59504"/>
            <a:ext cx="8847667" cy="10002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b="1" u="sng" dirty="0">
                <a:latin typeface="Barlow" panose="00000500000000000000" pitchFamily="2" charset="0"/>
              </a:rPr>
              <a:t>Lidgeld 2027: 40€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35€ Neosvzw – 5€ Neos Laakdal</a:t>
            </a:r>
          </a:p>
          <a:p>
            <a:r>
              <a:rPr lang="nl-BE" sz="3200" b="1" u="sng" dirty="0">
                <a:latin typeface="Barlow" panose="00000500000000000000" pitchFamily="2" charset="0"/>
              </a:rPr>
              <a:t>Neosvzw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Neos magazine 3 maandelijks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BE" sz="2800" b="1" dirty="0">
                <a:latin typeface="Barlow" panose="00000500000000000000" pitchFamily="2" charset="0"/>
              </a:rPr>
              <a:t>Maandelijks digitaal ledennieuwsbrief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Goed verzekerd bij lichamelijke ongevallen (zonder franchise) tijdens al je Neos-activiteiten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Korting fietsbijstandsverzekering VAB (-20€)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Aanbod Culturele evenementen </a:t>
            </a:r>
          </a:p>
          <a:p>
            <a:pPr marL="0" lvl="1"/>
            <a:r>
              <a:rPr lang="nl-NL" sz="3200" b="1" u="sng" dirty="0">
                <a:latin typeface="Barlow" panose="00000500000000000000" pitchFamily="2" charset="0"/>
              </a:rPr>
              <a:t>Neos Laakdal</a:t>
            </a:r>
          </a:p>
          <a:p>
            <a:pPr lvl="2" indent="-45720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Lokale Activiteiten aan democratische prijzen</a:t>
            </a:r>
          </a:p>
          <a:p>
            <a:pPr lvl="2" indent="-45720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Subsidies terug naar leden</a:t>
            </a:r>
          </a:p>
          <a:p>
            <a:pPr lvl="3" indent="-45720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2026: 10€ korting Nieuwjaarsreceptie</a:t>
            </a:r>
          </a:p>
          <a:p>
            <a:pPr lvl="3" indent="-45720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Gratis bus naar activiteit (Houthalen)</a:t>
            </a:r>
          </a:p>
          <a:p>
            <a:pPr lvl="3" indent="-457200">
              <a:buFont typeface="Wingdings" panose="05000000000000000000" pitchFamily="2" charset="2"/>
              <a:buChar char="ü"/>
            </a:pPr>
            <a:r>
              <a:rPr lang="nl-NL" sz="2800" b="1" dirty="0">
                <a:latin typeface="Barlow" panose="00000500000000000000" pitchFamily="2" charset="0"/>
              </a:rPr>
              <a:t>40€ zakgeld pp driedaagse reis Parijs</a:t>
            </a:r>
          </a:p>
          <a:p>
            <a:pPr lvl="3" indent="-457200">
              <a:buFont typeface="Wingdings" panose="05000000000000000000" pitchFamily="2" charset="2"/>
              <a:buChar char="ü"/>
            </a:pPr>
            <a:endParaRPr lang="nl-NL" sz="2800" b="1" dirty="0">
              <a:latin typeface="Barlow" panose="00000500000000000000" pitchFamily="2" charset="0"/>
            </a:endParaRPr>
          </a:p>
          <a:p>
            <a:pPr lvl="3" indent="-457200">
              <a:buFont typeface="Wingdings" panose="05000000000000000000" pitchFamily="2" charset="2"/>
              <a:buChar char="ü"/>
            </a:pPr>
            <a:endParaRPr lang="nl-NL" sz="2800" b="1" dirty="0">
              <a:latin typeface="Barlow" panose="00000500000000000000" pitchFamily="2" charset="0"/>
            </a:endParaRPr>
          </a:p>
          <a:p>
            <a:pPr lvl="3" indent="-457200">
              <a:buFont typeface="Wingdings" panose="05000000000000000000" pitchFamily="2" charset="2"/>
              <a:buChar char="ü"/>
            </a:pPr>
            <a:endParaRPr lang="nl-BE" sz="2800" b="1" dirty="0">
              <a:latin typeface="Barlow" panose="00000500000000000000" pitchFamily="2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nl-BE" sz="3200" b="1" dirty="0">
              <a:latin typeface="Barlow" panose="00000500000000000000" pitchFamily="2" charset="0"/>
            </a:endParaRPr>
          </a:p>
          <a:p>
            <a:pPr lvl="1"/>
            <a:endParaRPr lang="nl-BE" sz="3200" b="1" dirty="0">
              <a:latin typeface="Barlow" panose="00000500000000000000" pitchFamily="2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nl-BE" sz="3200" b="1" dirty="0">
              <a:latin typeface="Barlow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3200" b="1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63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A5B0C-F04A-31C1-BB8D-71031F1DD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EA50D8-0894-1429-B063-599F29489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6763" y="538893"/>
            <a:ext cx="9996887" cy="5559777"/>
          </a:xfrm>
        </p:spPr>
        <p:txBody>
          <a:bodyPr>
            <a:normAutofit fontScale="77500" lnSpcReduction="20000"/>
          </a:bodyPr>
          <a:lstStyle/>
          <a:p>
            <a:r>
              <a:rPr lang="nl-BE" sz="4000" b="1" dirty="0">
                <a:solidFill>
                  <a:srgbClr val="002060"/>
                </a:solidFill>
                <a:latin typeface="Barlow" panose="00000500000000000000" pitchFamily="2" charset="0"/>
              </a:rPr>
              <a:t>Werkingskosten</a:t>
            </a:r>
          </a:p>
          <a:p>
            <a:pPr lvl="2"/>
            <a:r>
              <a:rPr lang="nl-BE" sz="3200" b="1" dirty="0">
                <a:solidFill>
                  <a:srgbClr val="002060"/>
                </a:solidFill>
                <a:latin typeface="Barlow" panose="00000500000000000000" pitchFamily="2" charset="0"/>
              </a:rPr>
              <a:t>Lidgeld Neosvzw</a:t>
            </a:r>
          </a:p>
          <a:p>
            <a:pPr lvl="2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Huur zalen</a:t>
            </a:r>
          </a:p>
          <a:p>
            <a:pPr lvl="2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Bankrekening</a:t>
            </a:r>
          </a:p>
          <a:p>
            <a:pPr lvl="2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Transacties </a:t>
            </a:r>
            <a:r>
              <a:rPr lang="nl-BE" sz="3600" b="1" dirty="0" err="1">
                <a:solidFill>
                  <a:srgbClr val="002060"/>
                </a:solidFill>
                <a:latin typeface="Barlow" panose="00000500000000000000" pitchFamily="2" charset="0"/>
              </a:rPr>
              <a:t>Mollie</a:t>
            </a:r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 </a:t>
            </a:r>
          </a:p>
          <a:p>
            <a:pPr lvl="2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Busvervoer</a:t>
            </a:r>
          </a:p>
          <a:p>
            <a:pPr lvl="2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Unisono</a:t>
            </a:r>
          </a:p>
          <a:p>
            <a:pPr lvl="2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Algemene onkosten</a:t>
            </a:r>
          </a:p>
          <a:p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Doelstelling: </a:t>
            </a:r>
          </a:p>
          <a:p>
            <a:pPr lvl="1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Kleine reserve opbouw </a:t>
            </a:r>
          </a:p>
          <a:p>
            <a:pPr lvl="1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Alles terug naar de leden</a:t>
            </a:r>
          </a:p>
          <a:p>
            <a:pPr lvl="1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Geen spaarkas</a:t>
            </a:r>
          </a:p>
          <a:p>
            <a:pPr lvl="1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Extra budget 5 jarig jubileum</a:t>
            </a:r>
          </a:p>
          <a:p>
            <a:pPr lvl="1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10€ korting nieuwjaarsreceptie 2027</a:t>
            </a:r>
          </a:p>
          <a:p>
            <a:pPr lvl="1"/>
            <a:r>
              <a:rPr lang="nl-BE" sz="3600" b="1" dirty="0">
                <a:solidFill>
                  <a:srgbClr val="002060"/>
                </a:solidFill>
                <a:latin typeface="Barlow" panose="00000500000000000000" pitchFamily="2" charset="0"/>
              </a:rPr>
              <a:t>Gratis bus uitstap Leopoldsburg</a:t>
            </a:r>
          </a:p>
          <a:p>
            <a:pPr lvl="1"/>
            <a:endParaRPr lang="nl-BE" sz="2400" b="1" dirty="0">
              <a:solidFill>
                <a:srgbClr val="002060"/>
              </a:solidFill>
              <a:latin typeface="Barlow" panose="00000500000000000000" pitchFamily="2" charset="0"/>
            </a:endParaRPr>
          </a:p>
          <a:p>
            <a:pPr marL="457200" lvl="1" indent="0">
              <a:buNone/>
            </a:pPr>
            <a:endParaRPr lang="nl-BE" sz="2400" b="1" dirty="0">
              <a:solidFill>
                <a:srgbClr val="002060"/>
              </a:solidFill>
              <a:latin typeface="Barlow" panose="00000500000000000000" pitchFamily="2" charset="0"/>
            </a:endParaRPr>
          </a:p>
          <a:p>
            <a:endParaRPr lang="nl-BE" b="1" dirty="0">
              <a:solidFill>
                <a:srgbClr val="002060"/>
              </a:solidFill>
              <a:latin typeface="Barlow" panose="00000500000000000000" pitchFamily="2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9F01D9B-9CC9-BC6D-20F1-C68973C287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723900" y="-57150"/>
            <a:ext cx="6915150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DEC84-CE8D-A694-9EEC-1688A080D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21B65AA-7D2F-70E1-FB70-5C91F171F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49" y="771524"/>
            <a:ext cx="4581525" cy="458152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EDA913B-A77C-883A-B5B4-B90A02D18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418" y="166522"/>
            <a:ext cx="5390996" cy="121000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6BCC7372-6526-98B6-81D0-2CD981AB44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95"/>
          <a:stretch>
            <a:fillRect/>
          </a:stretch>
        </p:blipFill>
        <p:spPr>
          <a:xfrm>
            <a:off x="5636418" y="5248274"/>
            <a:ext cx="4936027" cy="896468"/>
          </a:xfrm>
          <a:prstGeom prst="rect">
            <a:avLst/>
          </a:prstGeom>
        </p:spPr>
      </p:pic>
      <p:pic>
        <p:nvPicPr>
          <p:cNvPr id="18" name="Afbeelding 17" descr="Argenta Logo, image, download logo | LogoWiki.net">
            <a:extLst>
              <a:ext uri="{FF2B5EF4-FFF2-40B4-BE49-F238E27FC236}">
                <a16:creationId xmlns:a16="http://schemas.microsoft.com/office/drawing/2014/main" id="{CCFFDB46-8696-0DAA-43B5-A9E9E944F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74" y="2047424"/>
            <a:ext cx="6021172" cy="304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85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4566E-7402-1A9E-B164-5BC73B036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AD61E787-272E-1147-5BC0-B254D0D41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Jaarprogramma</a:t>
            </a: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2026-2027  Fabienne</a:t>
            </a:r>
            <a:b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Afbeelding 3" descr="Afbeelding met tekst, Graphics, grafische vormgeving, Lettertype&#10;&#10;Door AI gegenereerde inhoud is mogelijk onjuist.">
            <a:extLst>
              <a:ext uri="{FF2B5EF4-FFF2-40B4-BE49-F238E27FC236}">
                <a16:creationId xmlns:a16="http://schemas.microsoft.com/office/drawing/2014/main" id="{F93C88B1-B69C-0819-5E65-E8CE09958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296" y="643466"/>
            <a:ext cx="5568739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89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DC14BB-D653-A4CE-3B41-816F90449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6238"/>
            <a:ext cx="12079111" cy="1920918"/>
          </a:xfrm>
        </p:spPr>
        <p:txBody>
          <a:bodyPr>
            <a:normAutofit fontScale="90000"/>
          </a:bodyPr>
          <a:lstStyle/>
          <a:p>
            <a:r>
              <a:rPr lang="nl-BE" sz="7200" b="1" dirty="0">
                <a:solidFill>
                  <a:srgbClr val="002060"/>
                </a:solidFill>
                <a:latin typeface="Barlow" panose="00000500000000000000" pitchFamily="2" charset="0"/>
              </a:rPr>
              <a:t>Terugblik sept. 2025 – Aug.2026</a:t>
            </a:r>
            <a:br>
              <a:rPr lang="nl-BE" dirty="0">
                <a:latin typeface="Barlow" panose="00000500000000000000" pitchFamily="2" charset="0"/>
              </a:rPr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8C28B8-FD7F-10F8-3021-4B9C567C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6469" y="1722120"/>
            <a:ext cx="10455486" cy="5772122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57200" algn="l"/>
              </a:tabLst>
            </a:pPr>
            <a:r>
              <a:rPr lang="nl-BE" sz="4000" b="1" dirty="0">
                <a:solidFill>
                  <a:srgbClr val="002060"/>
                </a:solidFill>
                <a:latin typeface="Barlow" panose="00000500000000000000" pitchFamily="2" charset="0"/>
              </a:rPr>
              <a:t>Bedankt voor uw deelname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nl-BE" sz="2600" b="1" dirty="0">
              <a:solidFill>
                <a:srgbClr val="002060"/>
              </a:solidFill>
              <a:latin typeface="Barlow" panose="00000500000000000000" pitchFamily="2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nl-BE" sz="2600" b="1" dirty="0">
                <a:solidFill>
                  <a:srgbClr val="002060"/>
                </a:solidFill>
                <a:latin typeface="Barlow" panose="00000500000000000000" pitchFamily="2" charset="0"/>
              </a:rPr>
              <a:t>31 activiteiten (7 uit idee schrift)</a:t>
            </a:r>
          </a:p>
          <a:p>
            <a:pPr marL="800100" lvl="2" indent="-342900">
              <a:lnSpc>
                <a:spcPct val="80000"/>
              </a:lnSpc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nl-BE" sz="2200" b="1" dirty="0">
                <a:solidFill>
                  <a:srgbClr val="002060"/>
                </a:solidFill>
                <a:latin typeface="Barlow" panose="00000500000000000000" pitchFamily="2" charset="0"/>
              </a:rPr>
              <a:t>778 deelnemers</a:t>
            </a:r>
          </a:p>
          <a:p>
            <a:pPr marL="0" indent="0">
              <a:lnSpc>
                <a:spcPct val="80000"/>
              </a:lnSpc>
              <a:buNone/>
            </a:pPr>
            <a:endParaRPr lang="nl-BE" sz="2600" b="1" dirty="0">
              <a:solidFill>
                <a:srgbClr val="002060"/>
              </a:solidFill>
              <a:latin typeface="Barlow" panose="00000500000000000000" pitchFamily="2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BE" sz="2600" b="1" dirty="0">
                <a:solidFill>
                  <a:srgbClr val="002060"/>
                </a:solidFill>
                <a:latin typeface="Barlow" panose="00000500000000000000" pitchFamily="2" charset="0"/>
              </a:rPr>
              <a:t>Toppers (Lokaal)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nl-BE" sz="2200" b="1" dirty="0">
                <a:solidFill>
                  <a:srgbClr val="002060"/>
                </a:solidFill>
                <a:latin typeface="Barlow" panose="00000500000000000000" pitchFamily="2" charset="0"/>
              </a:rPr>
              <a:t>Uitstappen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nl-BE" sz="2200" b="1" dirty="0">
                <a:solidFill>
                  <a:srgbClr val="002060"/>
                </a:solidFill>
                <a:latin typeface="Barlow" panose="00000500000000000000" pitchFamily="2" charset="0"/>
              </a:rPr>
              <a:t>Voordrachten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nl-BE" sz="2200" b="1" dirty="0">
                <a:solidFill>
                  <a:srgbClr val="002060"/>
                </a:solidFill>
                <a:latin typeface="Barlow" panose="00000500000000000000" pitchFamily="2" charset="0"/>
              </a:rPr>
              <a:t>Driedaagse Parijs</a:t>
            </a:r>
          </a:p>
          <a:p>
            <a:pPr>
              <a:lnSpc>
                <a:spcPct val="80000"/>
              </a:lnSpc>
            </a:pPr>
            <a:endParaRPr lang="nl-BE" sz="2600" b="1" dirty="0">
              <a:solidFill>
                <a:srgbClr val="002060"/>
              </a:solidFill>
              <a:latin typeface="Barlow" panose="00000500000000000000" pitchFamily="2" charset="0"/>
            </a:endParaRPr>
          </a:p>
          <a:p>
            <a:pPr lvl="1">
              <a:lnSpc>
                <a:spcPct val="80000"/>
              </a:lnSpc>
            </a:pPr>
            <a:endParaRPr lang="nl-BE" sz="2200" b="1" dirty="0">
              <a:solidFill>
                <a:srgbClr val="002060"/>
              </a:solidFill>
              <a:latin typeface="Barlow" panose="00000500000000000000" pitchFamily="2" charset="0"/>
            </a:endParaRPr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AD08CC9-3C19-162D-94B2-D9DE1101A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273262"/>
            <a:ext cx="3756469" cy="393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5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617089-5493-74D8-ECF1-A00B3D904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7200" b="1" dirty="0">
                <a:solidFill>
                  <a:srgbClr val="002060"/>
                </a:solidFill>
                <a:latin typeface="Barlow" panose="00000500000000000000" pitchFamily="2" charset="0"/>
              </a:rPr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91E087-D46E-25E2-3CAD-2D9874DB9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970884"/>
            <a:ext cx="10676467" cy="4511144"/>
          </a:xfrm>
        </p:spPr>
        <p:txBody>
          <a:bodyPr>
            <a:normAutofit/>
          </a:bodyPr>
          <a:lstStyle/>
          <a:p>
            <a:r>
              <a:rPr lang="nl-BE" sz="4400" b="1" dirty="0">
                <a:solidFill>
                  <a:srgbClr val="002060"/>
                </a:solidFill>
                <a:latin typeface="Barlow" panose="00000500000000000000" pitchFamily="2" charset="0"/>
              </a:rPr>
              <a:t>Algemene club info - Véronique</a:t>
            </a:r>
          </a:p>
          <a:p>
            <a:r>
              <a:rPr lang="nl-BE" sz="4400" b="1" dirty="0">
                <a:solidFill>
                  <a:srgbClr val="002060"/>
                </a:solidFill>
                <a:latin typeface="Barlow" panose="00000500000000000000" pitchFamily="2" charset="0"/>
              </a:rPr>
              <a:t>Financieel – Michel</a:t>
            </a:r>
          </a:p>
          <a:p>
            <a:r>
              <a:rPr lang="nl-BE" sz="4400" b="1" dirty="0">
                <a:solidFill>
                  <a:srgbClr val="002060"/>
                </a:solidFill>
                <a:latin typeface="Barlow" panose="00000500000000000000" pitchFamily="2" charset="0"/>
              </a:rPr>
              <a:t>Jaarprogramma 2026-2027 - Fabienne</a:t>
            </a:r>
          </a:p>
          <a:p>
            <a:r>
              <a:rPr lang="nl-BE" sz="4400" b="1" dirty="0">
                <a:solidFill>
                  <a:srgbClr val="002060"/>
                </a:solidFill>
                <a:latin typeface="Barlow" panose="00000500000000000000" pitchFamily="2" charset="0"/>
              </a:rPr>
              <a:t>Vragen, opmerkingen</a:t>
            </a:r>
          </a:p>
          <a:p>
            <a:r>
              <a:rPr lang="nl-BE" sz="4400" b="1" dirty="0">
                <a:solidFill>
                  <a:srgbClr val="002060"/>
                </a:solidFill>
                <a:latin typeface="Barlow" panose="00000500000000000000" pitchFamily="2" charset="0"/>
              </a:rPr>
              <a:t>Landenbuffet</a:t>
            </a:r>
          </a:p>
          <a:p>
            <a:r>
              <a:rPr lang="nl-BE" sz="4400" b="1" dirty="0">
                <a:solidFill>
                  <a:srgbClr val="002060"/>
                </a:solidFill>
                <a:latin typeface="Barlow" panose="00000500000000000000" pitchFamily="2" charset="0"/>
              </a:rPr>
              <a:t>Gezellig bijpraten en beentjes strekken</a:t>
            </a:r>
          </a:p>
          <a:p>
            <a:pPr lvl="1"/>
            <a:endParaRPr lang="nl-BE" dirty="0">
              <a:latin typeface="Barlow" panose="00000500000000000000" pitchFamily="2" charset="0"/>
            </a:endParaRPr>
          </a:p>
          <a:p>
            <a:endParaRPr lang="nl-BE" dirty="0">
              <a:latin typeface="Barlow" panose="00000500000000000000" pitchFamily="2" charset="0"/>
            </a:endParaRPr>
          </a:p>
          <a:p>
            <a:pPr marL="0" indent="0">
              <a:buNone/>
            </a:pPr>
            <a:endParaRPr lang="nl-BE" dirty="0">
              <a:latin typeface="Barlow" panose="00000500000000000000" pitchFamily="2" charset="0"/>
            </a:endParaRPr>
          </a:p>
          <a:p>
            <a:endParaRPr lang="nl-BE" dirty="0">
              <a:latin typeface="Barlow" panose="00000500000000000000" pitchFamily="2" charset="0"/>
            </a:endParaRPr>
          </a:p>
        </p:txBody>
      </p:sp>
      <p:pic>
        <p:nvPicPr>
          <p:cNvPr id="4" name="Afbeelding 3" descr="Afbeelding met tekst, Graphics, grafische vormgeving, Lettertype&#10;&#10;Door AI gegenereerde inhoud is mogelijk onjuist.">
            <a:extLst>
              <a:ext uri="{FF2B5EF4-FFF2-40B4-BE49-F238E27FC236}">
                <a16:creationId xmlns:a16="http://schemas.microsoft.com/office/drawing/2014/main" id="{1FF1F02A-8764-B49A-FEA1-15714D690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932" y="-578378"/>
            <a:ext cx="3621615" cy="362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2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D57F5-16D2-C913-A31A-BE3D0F6FC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2919CA-596F-122C-57BA-7461B39EA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40399" y="558348"/>
            <a:ext cx="11921067" cy="2009422"/>
          </a:xfrm>
        </p:spPr>
        <p:txBody>
          <a:bodyPr>
            <a:normAutofit fontScale="90000"/>
          </a:bodyPr>
          <a:lstStyle/>
          <a:p>
            <a:pPr algn="ctr"/>
            <a:r>
              <a:rPr lang="nl-BE" sz="7200" b="1">
                <a:solidFill>
                  <a:srgbClr val="002060"/>
                </a:solidFill>
                <a:latin typeface="Barlow" panose="00000500000000000000" pitchFamily="2" charset="0"/>
              </a:rPr>
              <a:t>Jaarprogramma 2026-2027</a:t>
            </a:r>
            <a:br>
              <a:rPr lang="nl-BE" sz="7200" b="1">
                <a:latin typeface="Barlow" panose="00000500000000000000" pitchFamily="2" charset="0"/>
              </a:rPr>
            </a:br>
            <a:br>
              <a:rPr lang="nl-BE">
                <a:latin typeface="Barlow" panose="00000500000000000000" pitchFamily="2" charset="0"/>
              </a:rPr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DD8A7D-41BB-EEED-23DB-82D8BCF32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20" y="1954901"/>
            <a:ext cx="9001003" cy="4430659"/>
          </a:xfrm>
        </p:spPr>
        <p:txBody>
          <a:bodyPr>
            <a:normAutofit/>
          </a:bodyPr>
          <a:lstStyle/>
          <a:p>
            <a:r>
              <a:rPr lang="nl-BE" sz="6000" b="1" dirty="0">
                <a:solidFill>
                  <a:srgbClr val="002060"/>
                </a:solidFill>
                <a:latin typeface="Barlow" panose="00000500000000000000" pitchFamily="2" charset="0"/>
              </a:rPr>
              <a:t>Driedaagse –Amsterdam </a:t>
            </a:r>
          </a:p>
          <a:p>
            <a:endParaRPr lang="nl-BE" sz="2400" b="1" dirty="0">
              <a:solidFill>
                <a:srgbClr val="002060"/>
              </a:solidFill>
              <a:latin typeface="Barlow" panose="00000500000000000000" pitchFamily="2" charset="0"/>
            </a:endParaRPr>
          </a:p>
          <a:p>
            <a:endParaRPr lang="nl-BE" sz="2400" b="1" dirty="0">
              <a:solidFill>
                <a:srgbClr val="002060"/>
              </a:solidFill>
              <a:latin typeface="Barlow" panose="00000500000000000000" pitchFamily="2" charset="0"/>
            </a:endParaRPr>
          </a:p>
        </p:txBody>
      </p:sp>
      <p:pic>
        <p:nvPicPr>
          <p:cNvPr id="4" name="Afbeelding 3" descr="Afbeelding met tekst, Graphics, grafische vormgeving, Lettertype&#10;&#10;Door AI gegenereerde inhoud is mogelijk onjuist.">
            <a:extLst>
              <a:ext uri="{FF2B5EF4-FFF2-40B4-BE49-F238E27FC236}">
                <a16:creationId xmlns:a16="http://schemas.microsoft.com/office/drawing/2014/main" id="{6D936D2E-686C-D838-1CFD-C78E5AFCF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229" y="3065424"/>
            <a:ext cx="3897411" cy="38974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319FB18-E679-F8AE-2C40-8615AE88E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344" y="2878226"/>
            <a:ext cx="5755450" cy="382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63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C873942-10F5-6F4C-BBF5-5DF6FB39F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7" name="Afbeelding 6" descr="Afbeelding met tekst, Graphics, grafische vormgeving, Lettertype&#10;&#10;Door AI gegenereerde inhoud is mogelijk onjuist.">
            <a:extLst>
              <a:ext uri="{FF2B5EF4-FFF2-40B4-BE49-F238E27FC236}">
                <a16:creationId xmlns:a16="http://schemas.microsoft.com/office/drawing/2014/main" id="{166ABAB0-1FFF-9571-7FF9-EDE0829C9E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3" y="-391205"/>
            <a:ext cx="2519779" cy="251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11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4EF04EA-3B16-8A7F-FF53-A49BB9250EB4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Algemene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club info  Véronique</a:t>
            </a:r>
          </a:p>
        </p:txBody>
      </p:sp>
      <p:pic>
        <p:nvPicPr>
          <p:cNvPr id="5" name="Afbeelding 4" descr="Afbeelding met tekst, Graphics, grafische vormgeving, Lettertype&#10;&#10;Door AI gegenereerde inhoud is mogelijk onjuist.">
            <a:extLst>
              <a:ext uri="{FF2B5EF4-FFF2-40B4-BE49-F238E27FC236}">
                <a16:creationId xmlns:a16="http://schemas.microsoft.com/office/drawing/2014/main" id="{7770C292-92CB-7D9B-EF5B-2E236F816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296" y="643466"/>
            <a:ext cx="5568739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93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6F404-CF52-6473-ABB8-28670B0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10C22FE-B724-2EF1-B0B2-98F15D206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862" y="672015"/>
            <a:ext cx="8783138" cy="577112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7E7B50D-6C53-3E6C-D4F9-90786576BB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594" y="2403787"/>
            <a:ext cx="3361267" cy="336126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A5F869F-11C7-05D5-148D-94BCD5AB4B19}"/>
              </a:ext>
            </a:extLst>
          </p:cNvPr>
          <p:cNvSpPr txBox="1"/>
          <p:nvPr/>
        </p:nvSpPr>
        <p:spPr>
          <a:xfrm>
            <a:off x="-73709" y="1480457"/>
            <a:ext cx="3603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5400" dirty="0">
                <a:solidFill>
                  <a:srgbClr val="002060"/>
                </a:solidFill>
                <a:latin typeface="Kermit Extrabold Expanded" panose="020F0503040000060003" pitchFamily="34" charset="0"/>
              </a:rPr>
              <a:t>Bestuur</a:t>
            </a:r>
            <a:endParaRPr lang="nl-NL" sz="5400" dirty="0">
              <a:solidFill>
                <a:srgbClr val="002060"/>
              </a:solidFill>
              <a:latin typeface="Kermit Extrabold Expanded" panose="020F0503040000060003" pitchFamily="34" charset="0"/>
            </a:endParaRPr>
          </a:p>
        </p:txBody>
      </p:sp>
      <p:pic>
        <p:nvPicPr>
          <p:cNvPr id="7" name="Afbeelding 6" descr="Afbeelding met tekst, Graphics, grafische vormgeving, Lettertype&#10;&#10;Door AI gegenereerde inhoud is mogelijk onjuist.">
            <a:extLst>
              <a:ext uri="{FF2B5EF4-FFF2-40B4-BE49-F238E27FC236}">
                <a16:creationId xmlns:a16="http://schemas.microsoft.com/office/drawing/2014/main" id="{3093FC4D-1E49-F563-51A7-BB2051E97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25" y="-205381"/>
            <a:ext cx="2147503" cy="214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CBE4D88-D4AE-4425-376A-8FD3381E7B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970643" y="1365498"/>
            <a:ext cx="9618141" cy="4809071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D44B0F28-1423-50D2-A788-B42151B2030B}"/>
              </a:ext>
            </a:extLst>
          </p:cNvPr>
          <p:cNvSpPr txBox="1"/>
          <p:nvPr/>
        </p:nvSpPr>
        <p:spPr>
          <a:xfrm>
            <a:off x="5038575" y="2298278"/>
            <a:ext cx="864685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nl-BE" sz="3600" b="1" dirty="0">
                <a:latin typeface="Barlow" panose="00000500000000000000" pitchFamily="2" charset="0"/>
              </a:rPr>
              <a:t>Iedereen welkom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nl-BE" sz="3600" b="1" dirty="0">
                <a:latin typeface="Barlow" panose="00000500000000000000" pitchFamily="2" charset="0"/>
              </a:rPr>
              <a:t>Open &amp; transparant beleid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nl-BE" sz="3600" b="1" dirty="0">
                <a:latin typeface="Barlow" panose="00000500000000000000" pitchFamily="2" charset="0"/>
              </a:rPr>
              <a:t>Elke mening is belangrijk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nl-BE" sz="3600" b="1" dirty="0">
                <a:latin typeface="Barlow" panose="00000500000000000000" pitchFamily="2" charset="0"/>
              </a:rPr>
              <a:t>Democratische beslissingen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nl-BE" sz="3600" b="1" dirty="0">
                <a:latin typeface="Barlow" panose="00000500000000000000" pitchFamily="2" charset="0"/>
              </a:rPr>
              <a:t>Meld u aan via e-mail of bel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nl-BE" sz="3600" b="1" dirty="0">
                <a:latin typeface="Barlow" panose="00000500000000000000" pitchFamily="2" charset="0"/>
              </a:rPr>
              <a:t>Data staan op jaarprogramma</a:t>
            </a:r>
          </a:p>
          <a:p>
            <a:pPr algn="ctr"/>
            <a:endParaRPr lang="nl-BE" sz="4000" b="1" dirty="0">
              <a:latin typeface="Barlow" panose="00000500000000000000" pitchFamily="2" charset="0"/>
            </a:endParaRPr>
          </a:p>
          <a:p>
            <a:endParaRPr 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3CE8CE7-3077-9FFC-8E3A-BB6D27D1598B}"/>
              </a:ext>
            </a:extLst>
          </p:cNvPr>
          <p:cNvSpPr txBox="1"/>
          <p:nvPr/>
        </p:nvSpPr>
        <p:spPr>
          <a:xfrm>
            <a:off x="702530" y="250850"/>
            <a:ext cx="110706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sz="3600" dirty="0">
                <a:solidFill>
                  <a:srgbClr val="002060"/>
                </a:solidFill>
                <a:latin typeface="Kermit Extrabold Expanded" panose="020F0503040000060003" pitchFamily="34" charset="0"/>
              </a:rPr>
              <a:t>Bestuursvergadering</a:t>
            </a:r>
          </a:p>
          <a:p>
            <a:pPr algn="ctr"/>
            <a:r>
              <a:rPr lang="nl-BE" sz="3600" dirty="0">
                <a:solidFill>
                  <a:srgbClr val="002060"/>
                </a:solidFill>
                <a:latin typeface="Kermit Extrabold Expanded" panose="020F0503040000060003" pitchFamily="34" charset="0"/>
              </a:rPr>
              <a:t>2de vrijdag van de maand – 14u – 17u</a:t>
            </a:r>
            <a:endParaRPr lang="nl-NL" sz="3600" dirty="0">
              <a:solidFill>
                <a:srgbClr val="002060"/>
              </a:solidFill>
              <a:latin typeface="Kermit Extrabold Expanded" panose="020F0503040000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65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A11AF-88EE-74BF-347F-F98B4C242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99910926-672C-AC47-6083-0C8D17CE1CD9}"/>
              </a:ext>
            </a:extLst>
          </p:cNvPr>
          <p:cNvSpPr txBox="1"/>
          <p:nvPr/>
        </p:nvSpPr>
        <p:spPr>
          <a:xfrm>
            <a:off x="220134" y="2294305"/>
            <a:ext cx="1213273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b="1" u="sng" dirty="0">
                <a:latin typeface="Barlow" panose="00000500000000000000" pitchFamily="2" charset="0"/>
              </a:rPr>
              <a:t>Nationaal &amp; Provinciaal: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Inschrijving nog niet betaald = niet geteld bij aantal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Pas officieel ingeschreven bij betaling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Officieel ingeschreven = geen terugbetaling -&gt;  andere persoon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Niet altijd een bestuurslid van Neos Laakdal aanwezig </a:t>
            </a:r>
          </a:p>
          <a:p>
            <a:r>
              <a:rPr lang="nl-BE" sz="3200" b="1" u="sng" dirty="0">
                <a:latin typeface="Barlow" panose="00000500000000000000" pitchFamily="2" charset="0"/>
              </a:rPr>
              <a:t>Lokaal:</a:t>
            </a:r>
            <a:r>
              <a:rPr lang="nl-BE" sz="3200" b="1" dirty="0">
                <a:latin typeface="Barlow" panose="00000500000000000000" pitchFamily="2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Zelfde regels als Nationaal &amp; Provinciaal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Terugbetaling wel als de club geen kosten gemaakt heeft.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nl-BE" sz="3200" b="1" dirty="0">
                <a:latin typeface="Barlow" panose="00000500000000000000" pitchFamily="2" charset="0"/>
              </a:rPr>
              <a:t>Bestuur steeds aanwezig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BE" sz="3200" b="1" dirty="0">
              <a:latin typeface="Barlow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3200" b="1" dirty="0">
              <a:latin typeface="Barlow" panose="00000500000000000000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A78E810-084E-B2D9-6748-184884687F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0316373">
            <a:off x="291551" y="293494"/>
            <a:ext cx="3592446" cy="227711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F3BE88F-F581-1D7A-F576-9866B5EA67C4}"/>
              </a:ext>
            </a:extLst>
          </p:cNvPr>
          <p:cNvSpPr txBox="1"/>
          <p:nvPr/>
        </p:nvSpPr>
        <p:spPr>
          <a:xfrm>
            <a:off x="3356540" y="523885"/>
            <a:ext cx="68203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b="1" dirty="0">
                <a:latin typeface="Barlow" panose="00000500000000000000" pitchFamily="2" charset="0"/>
              </a:rPr>
              <a:t>Inschrijven activiteiten</a:t>
            </a:r>
          </a:p>
          <a:p>
            <a:endParaRPr lang="nl-BE" sz="3600" b="1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9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048D4-1C25-7282-4747-A6506CEA5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0C8E1E2-05B3-7EF5-8CAC-D23F826EC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728133"/>
            <a:ext cx="4368800" cy="43688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54FE6FB-5E74-93BB-8FDF-92BA772590A1}"/>
              </a:ext>
            </a:extLst>
          </p:cNvPr>
          <p:cNvSpPr txBox="1"/>
          <p:nvPr/>
        </p:nvSpPr>
        <p:spPr>
          <a:xfrm>
            <a:off x="4851400" y="262466"/>
            <a:ext cx="6729727" cy="79714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4800" b="1" dirty="0">
                <a:latin typeface="Barlow" panose="00000500000000000000" pitchFamily="2" charset="0"/>
              </a:rPr>
              <a:t>2024: 69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4800" b="1" dirty="0">
                <a:latin typeface="Barlow" panose="00000500000000000000" pitchFamily="2" charset="0"/>
              </a:rPr>
              <a:t>2025: 92 (-11 -&gt; 2024)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4800" b="1" dirty="0">
                <a:latin typeface="Barlow" panose="00000500000000000000" pitchFamily="2" charset="0"/>
              </a:rPr>
              <a:t>2026: 112 (-14 -&gt; 2025)</a:t>
            </a:r>
          </a:p>
          <a:p>
            <a:pPr lvl="1"/>
            <a:r>
              <a:rPr lang="nl-BE" sz="2800" dirty="0">
                <a:latin typeface="Barlow" panose="00000500000000000000" pitchFamily="2" charset="0"/>
              </a:rPr>
              <a:t>(ziekte, overlijden, verhuis, weinig </a:t>
            </a:r>
          </a:p>
          <a:p>
            <a:pPr lvl="1"/>
            <a:r>
              <a:rPr lang="nl-BE" sz="2800" dirty="0">
                <a:latin typeface="Barlow" panose="00000500000000000000" pitchFamily="2" charset="0"/>
              </a:rPr>
              <a:t>interesse, te duur)</a:t>
            </a: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r>
              <a:rPr lang="nl-BE" sz="2800" dirty="0">
                <a:latin typeface="Barlow" panose="00000500000000000000" pitchFamily="2" charset="0"/>
              </a:rPr>
              <a:t>                </a:t>
            </a:r>
            <a:r>
              <a:rPr lang="nl-BE" sz="4800" b="1" dirty="0">
                <a:latin typeface="Barlow" panose="00000500000000000000" pitchFamily="2" charset="0"/>
              </a:rPr>
              <a:t>47      -&gt; 87j</a:t>
            </a:r>
          </a:p>
          <a:p>
            <a:pPr lvl="1"/>
            <a:r>
              <a:rPr lang="nl-BE" sz="4800" b="1" dirty="0">
                <a:latin typeface="Barlow" panose="00000500000000000000" pitchFamily="2" charset="0"/>
              </a:rPr>
              <a:t>                   </a:t>
            </a:r>
          </a:p>
          <a:p>
            <a:pPr lvl="1"/>
            <a:r>
              <a:rPr lang="nl-BE" sz="4800" b="1" dirty="0">
                <a:latin typeface="Barlow" panose="00000500000000000000" pitchFamily="2" charset="0"/>
              </a:rPr>
              <a:t>          65      -&gt; 40j</a:t>
            </a: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lvl="1"/>
            <a:endParaRPr lang="nl-BE" sz="2800" dirty="0">
              <a:latin typeface="Barlow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nl-NL" sz="2800" dirty="0">
              <a:latin typeface="Barlow" panose="00000500000000000000" pitchFamily="2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F32B771-842C-3738-4D2B-954AF34721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22997" y="3031067"/>
            <a:ext cx="2286000" cy="2286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3D26ECC-4ECF-702A-B28C-69C544B1F3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73599" y="4651796"/>
            <a:ext cx="1774405" cy="177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4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6264171-A9C6-936B-398F-60B672085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3" y="8389"/>
            <a:ext cx="685800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41DCD8C-4EE0-2F45-B3D5-BA262A82D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268" y="1659832"/>
            <a:ext cx="1438413" cy="863047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34BCD95-F6B3-21F1-853B-10FC30D85413}"/>
              </a:ext>
            </a:extLst>
          </p:cNvPr>
          <p:cNvSpPr txBox="1"/>
          <p:nvPr/>
        </p:nvSpPr>
        <p:spPr>
          <a:xfrm>
            <a:off x="6829055" y="117446"/>
            <a:ext cx="4876656" cy="79714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600" b="1" dirty="0">
                <a:latin typeface="Barlow" panose="00000500000000000000" pitchFamily="2" charset="0"/>
              </a:rPr>
              <a:t>Via e-mail hernieuwing</a:t>
            </a:r>
          </a:p>
          <a:p>
            <a:r>
              <a:rPr lang="nl-BE" sz="3600" b="1" dirty="0">
                <a:latin typeface="Barlow" panose="00000500000000000000" pitchFamily="2" charset="0"/>
              </a:rPr>
              <a:t>September.</a:t>
            </a:r>
          </a:p>
          <a:p>
            <a:endParaRPr lang="nl-BE" sz="3600" b="1" dirty="0">
              <a:latin typeface="Barlow" panose="00000500000000000000" pitchFamily="2" charset="0"/>
            </a:endParaRPr>
          </a:p>
          <a:p>
            <a:r>
              <a:rPr lang="nl-BE" sz="3600" b="1" dirty="0">
                <a:latin typeface="Barlow" panose="00000500000000000000" pitchFamily="2" charset="0"/>
              </a:rPr>
              <a:t>Niet via:</a:t>
            </a:r>
          </a:p>
          <a:p>
            <a:endParaRPr lang="nl-BE" sz="3600" b="1" dirty="0">
              <a:latin typeface="Barlow" panose="00000500000000000000" pitchFamily="2" charset="0"/>
            </a:endParaRPr>
          </a:p>
          <a:p>
            <a:r>
              <a:rPr lang="nl-BE" sz="3600" b="1" dirty="0">
                <a:latin typeface="Barlow" panose="00000500000000000000" pitchFamily="2" charset="0"/>
              </a:rPr>
              <a:t>Ten laatste 31/12/2026</a:t>
            </a:r>
          </a:p>
          <a:p>
            <a:endParaRPr lang="nl-BE" sz="3600" b="1" dirty="0">
              <a:latin typeface="Barlow" panose="00000500000000000000" pitchFamily="2" charset="0"/>
            </a:endParaRPr>
          </a:p>
          <a:p>
            <a:r>
              <a:rPr lang="nl-BE" sz="3600" b="1" dirty="0">
                <a:latin typeface="Barlow" panose="00000500000000000000" pitchFamily="2" charset="0"/>
              </a:rPr>
              <a:t>Alvast bedankt voor </a:t>
            </a:r>
          </a:p>
          <a:p>
            <a:r>
              <a:rPr lang="nl-BE" sz="3600" b="1" dirty="0">
                <a:latin typeface="Barlow" panose="00000500000000000000" pitchFamily="2" charset="0"/>
              </a:rPr>
              <a:t>uw vertrouwen! </a:t>
            </a:r>
          </a:p>
          <a:p>
            <a:endParaRPr lang="nl-BE" sz="3600" b="1" dirty="0">
              <a:latin typeface="Barlow" panose="00000500000000000000" pitchFamily="2" charset="0"/>
            </a:endParaRPr>
          </a:p>
          <a:p>
            <a:r>
              <a:rPr lang="nl-BE" sz="3600" b="1" dirty="0">
                <a:latin typeface="Barlow" panose="00000500000000000000" pitchFamily="2" charset="0"/>
              </a:rPr>
              <a:t>Lidkaarten 2027 </a:t>
            </a:r>
          </a:p>
          <a:p>
            <a:r>
              <a:rPr lang="nl-BE" sz="3600" b="1" dirty="0">
                <a:latin typeface="Barlow" panose="00000500000000000000" pitchFamily="2" charset="0"/>
              </a:rPr>
              <a:t>Nieuwjaarsreceptie </a:t>
            </a:r>
          </a:p>
          <a:p>
            <a:endParaRPr lang="nl-BE" sz="4000" b="1" dirty="0">
              <a:latin typeface="Barlow" panose="00000500000000000000" pitchFamily="2" charset="0"/>
            </a:endParaRPr>
          </a:p>
          <a:p>
            <a:r>
              <a:rPr lang="nl-BE" sz="4000" b="1" dirty="0">
                <a:latin typeface="Barlow" panose="00000500000000000000" pitchFamily="2" charset="0"/>
              </a:rPr>
              <a:t> </a:t>
            </a:r>
            <a:endParaRPr lang="nl-NL" sz="4000" b="1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35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B714042-C488-68A1-BFE5-D15C8849E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" y="1326369"/>
            <a:ext cx="10180597" cy="375026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6FD83D2-F26A-F803-9689-BE3A2A46B2BF}"/>
              </a:ext>
            </a:extLst>
          </p:cNvPr>
          <p:cNvSpPr txBox="1"/>
          <p:nvPr/>
        </p:nvSpPr>
        <p:spPr>
          <a:xfrm>
            <a:off x="778886" y="296335"/>
            <a:ext cx="10443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4000" b="1" dirty="0">
                <a:latin typeface="Barlow" panose="00000500000000000000" pitchFamily="2" charset="0"/>
              </a:rPr>
              <a:t>Dubbel lidmaatschap = Lid bij meerdere clubs</a:t>
            </a:r>
            <a:endParaRPr lang="nl-NL" sz="4000" b="1" dirty="0">
              <a:latin typeface="Barlow" panose="00000500000000000000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596E529-F99F-20F1-ED45-9EE4D81D1E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316373">
            <a:off x="183656" y="4937067"/>
            <a:ext cx="2262987" cy="143442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F8F59B4-758A-0598-4A99-5D8EBC2F25F2}"/>
              </a:ext>
            </a:extLst>
          </p:cNvPr>
          <p:cNvSpPr txBox="1"/>
          <p:nvPr/>
        </p:nvSpPr>
        <p:spPr>
          <a:xfrm>
            <a:off x="2053282" y="5654278"/>
            <a:ext cx="997901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b="1" dirty="0">
                <a:solidFill>
                  <a:srgbClr val="002060"/>
                </a:solidFill>
                <a:latin typeface="Barlow" panose="00000500000000000000" pitchFamily="2" charset="0"/>
              </a:rPr>
              <a:t>Enkel indien uw gegevens identiek zijn bij andere clubs.</a:t>
            </a:r>
          </a:p>
          <a:p>
            <a:r>
              <a:rPr lang="nl-BE" sz="2800" b="1" dirty="0">
                <a:solidFill>
                  <a:srgbClr val="002060"/>
                </a:solidFill>
                <a:latin typeface="Barlow" panose="00000500000000000000" pitchFamily="2" charset="0"/>
              </a:rPr>
              <a:t>Lid moet zelf initiatief nemen -&gt; contacteer ons bij problemen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169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Kantoorthema">
  <a:themeElements>
    <a:clrScheme name="Blauw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</TotalTime>
  <Words>465</Words>
  <Application>Microsoft Office PowerPoint</Application>
  <PresentationFormat>Breedbeeld</PresentationFormat>
  <Paragraphs>163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Barlow</vt:lpstr>
      <vt:lpstr>Kermit Extrabold Expanded</vt:lpstr>
      <vt:lpstr>Wingdings</vt:lpstr>
      <vt:lpstr>Kantoorthema</vt:lpstr>
      <vt:lpstr>Van Harte Welkom</vt:lpstr>
      <vt:lpstr>AGENDA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Jaarprogramma 2026-2027  Fabienne </vt:lpstr>
      <vt:lpstr>Terugblik sept. 2025 – Aug.2026 </vt:lpstr>
      <vt:lpstr>Jaarprogramma 2026-2027 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René Springael</dc:creator>
  <cp:lastModifiedBy>René Springael</cp:lastModifiedBy>
  <cp:revision>37</cp:revision>
  <dcterms:created xsi:type="dcterms:W3CDTF">2024-08-15T17:31:27Z</dcterms:created>
  <dcterms:modified xsi:type="dcterms:W3CDTF">2026-09-12T10:58:29Z</dcterms:modified>
</cp:coreProperties>
</file>